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10"/>
  </p:notesMasterIdLst>
  <p:sldIdLst>
    <p:sldId id="256" r:id="rId4"/>
    <p:sldId id="257" r:id="rId5"/>
    <p:sldId id="258" r:id="rId6"/>
    <p:sldId id="259" r:id="rId7"/>
    <p:sldId id="260" r:id="rId8"/>
    <p:sldId id="261" r:id="rId9"/>
  </p:sldIdLst>
  <p:sldSz cx="9144000" cy="6858000" type="screen4x3"/>
  <p:notesSz cx="6794500" cy="99314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p:cNvSpPr>
          <p:nvPr>
            <p:ph type="sldImg"/>
          </p:nvPr>
        </p:nvSpPr>
        <p:spPr bwMode="auto">
          <a:xfrm>
            <a:off x="1106488" y="812800"/>
            <a:ext cx="5343525" cy="4006850"/>
          </a:xfrm>
          <a:prstGeom prst="rect">
            <a:avLst/>
          </a:prstGeom>
          <a:noFill/>
          <a:ln w="9525" cap="flat">
            <a:noFill/>
            <a:round/>
            <a:headEnd/>
            <a:tailEnd/>
          </a:ln>
          <a:effectLst/>
        </p:spPr>
      </p:sp>
      <p:sp>
        <p:nvSpPr>
          <p:cNvPr id="4098"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cs-CZ" smtClean="0"/>
          </a:p>
        </p:txBody>
      </p:sp>
      <p:sp>
        <p:nvSpPr>
          <p:cNvPr id="4099"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cs-CZ"/>
          </a:p>
        </p:txBody>
      </p:sp>
      <p:sp>
        <p:nvSpPr>
          <p:cNvPr id="4100"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cs-CZ"/>
          </a:p>
        </p:txBody>
      </p:sp>
      <p:sp>
        <p:nvSpPr>
          <p:cNvPr id="4101"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cs-CZ"/>
          </a:p>
        </p:txBody>
      </p:sp>
      <p:sp>
        <p:nvSpPr>
          <p:cNvPr id="4102"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00CF2A8A-658B-49D7-BB0D-B86688E982E0}" type="slidenum">
              <a:rPr lang="cs-CZ"/>
              <a:pPr/>
              <a:t>‹#›</a:t>
            </a:fld>
            <a:endParaRPr lang="cs-CZ"/>
          </a:p>
        </p:txBody>
      </p:sp>
    </p:spTree>
    <p:extLst>
      <p:ext uri="{BB962C8B-B14F-4D97-AF65-F5344CB8AC3E}">
        <p14:creationId xmlns:p14="http://schemas.microsoft.com/office/powerpoint/2010/main" val="409201921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07EDF2ED-4075-405D-A9D9-23C9385B8AE4}" type="slidenum">
              <a:rPr lang="cs-CZ"/>
              <a:pPr/>
              <a:t>1</a:t>
            </a:fld>
            <a:endParaRPr lang="cs-CZ"/>
          </a:p>
        </p:txBody>
      </p:sp>
      <p:sp>
        <p:nvSpPr>
          <p:cNvPr id="11265"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6F826013-E510-4A0B-B4AF-8BF173D37345}" type="slidenum">
              <a:rPr lang="cs-CZ" sz="1400">
                <a:solidFill>
                  <a:srgbClr val="FFFFFF"/>
                </a:solidFill>
              </a:rPr>
              <a:pPr>
                <a:tabLst>
                  <a:tab pos="723900" algn="l"/>
                  <a:tab pos="1447800" algn="l"/>
                  <a:tab pos="2171700" algn="l"/>
                </a:tabLst>
              </a:pPr>
              <a:t>1</a:t>
            </a:fld>
            <a:endParaRPr lang="cs-CZ" sz="1400">
              <a:solidFill>
                <a:srgbClr val="FFFFFF"/>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39D7A156-9526-433F-BAF9-CAE38029EE53}" type="slidenum">
              <a:rPr lang="cs-CZ"/>
              <a:pPr/>
              <a:t>2</a:t>
            </a:fld>
            <a:endParaRPr lang="cs-CZ"/>
          </a:p>
        </p:txBody>
      </p:sp>
      <p:sp>
        <p:nvSpPr>
          <p:cNvPr id="12289"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449D6D6A-BEE4-4C90-AE56-9D732D006ADB}" type="slidenum">
              <a:rPr lang="cs-CZ" sz="1400">
                <a:solidFill>
                  <a:srgbClr val="FFFFFF"/>
                </a:solidFill>
              </a:rPr>
              <a:pPr>
                <a:tabLst>
                  <a:tab pos="723900" algn="l"/>
                  <a:tab pos="1447800" algn="l"/>
                  <a:tab pos="2171700" algn="l"/>
                </a:tabLst>
              </a:pPr>
              <a:t>2</a:t>
            </a:fld>
            <a:endParaRPr lang="cs-CZ" sz="1400">
              <a:solidFill>
                <a:srgbClr val="FFFFFF"/>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620A937B-955E-41F8-8BFB-FB234756ADDF}" type="slidenum">
              <a:rPr lang="cs-CZ"/>
              <a:pPr/>
              <a:t>3</a:t>
            </a:fld>
            <a:endParaRPr lang="cs-CZ"/>
          </a:p>
        </p:txBody>
      </p:sp>
      <p:sp>
        <p:nvSpPr>
          <p:cNvPr id="13313"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AE3C918D-83B3-4679-9A4B-B2F741F45CF5}" type="slidenum">
              <a:rPr lang="cs-CZ" sz="1400">
                <a:solidFill>
                  <a:srgbClr val="FFFFFF"/>
                </a:solidFill>
              </a:rPr>
              <a:pPr>
                <a:tabLst>
                  <a:tab pos="723900" algn="l"/>
                  <a:tab pos="1447800" algn="l"/>
                  <a:tab pos="2171700" algn="l"/>
                </a:tabLst>
              </a:pPr>
              <a:t>3</a:t>
            </a:fld>
            <a:endParaRPr lang="cs-CZ" sz="1400">
              <a:solidFill>
                <a:srgbClr val="FFFFFF"/>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47A5E899-6F36-4677-9624-3CB65BCABCA2}" type="slidenum">
              <a:rPr lang="cs-CZ"/>
              <a:pPr/>
              <a:t>4</a:t>
            </a:fld>
            <a:endParaRPr lang="cs-CZ"/>
          </a:p>
        </p:txBody>
      </p:sp>
      <p:sp>
        <p:nvSpPr>
          <p:cNvPr id="14337"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834EA0DC-862F-480A-8381-3E82620B1016}" type="slidenum">
              <a:rPr lang="cs-CZ" sz="1400">
                <a:solidFill>
                  <a:srgbClr val="FFFFFF"/>
                </a:solidFill>
              </a:rPr>
              <a:pPr>
                <a:tabLst>
                  <a:tab pos="723900" algn="l"/>
                  <a:tab pos="1447800" algn="l"/>
                  <a:tab pos="2171700" algn="l"/>
                </a:tabLst>
              </a:pPr>
              <a:t>4</a:t>
            </a:fld>
            <a:endParaRPr lang="cs-CZ" sz="1400">
              <a:solidFill>
                <a:srgbClr val="FFFFFF"/>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0FA4D348-E604-424E-8076-911E49A771E8}" type="slidenum">
              <a:rPr lang="cs-CZ"/>
              <a:pPr/>
              <a:t>5</a:t>
            </a:fld>
            <a:endParaRPr lang="cs-CZ"/>
          </a:p>
        </p:txBody>
      </p:sp>
      <p:sp>
        <p:nvSpPr>
          <p:cNvPr id="15361"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587A2B2D-E783-46F7-8A57-DC470624D45B}" type="slidenum">
              <a:rPr lang="cs-CZ" sz="1400">
                <a:solidFill>
                  <a:srgbClr val="FFFFFF"/>
                </a:solidFill>
              </a:rPr>
              <a:pPr>
                <a:tabLst>
                  <a:tab pos="723900" algn="l"/>
                  <a:tab pos="1447800" algn="l"/>
                  <a:tab pos="2171700" algn="l"/>
                </a:tabLst>
              </a:pPr>
              <a:t>5</a:t>
            </a:fld>
            <a:endParaRPr lang="cs-CZ" sz="1400">
              <a:solidFill>
                <a:srgbClr val="FFFFFF"/>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sldNum"/>
          </p:nvPr>
        </p:nvSpPr>
        <p:spPr>
          <a:ln/>
        </p:spPr>
        <p:txBody>
          <a:bodyPr/>
          <a:lstStyle/>
          <a:p>
            <a:fld id="{3BD04212-4529-49F8-8477-FF0A9187A48F}" type="slidenum">
              <a:rPr lang="cs-CZ"/>
              <a:pPr/>
              <a:t>6</a:t>
            </a:fld>
            <a:endParaRPr lang="cs-CZ"/>
          </a:p>
        </p:txBody>
      </p:sp>
      <p:sp>
        <p:nvSpPr>
          <p:cNvPr id="16385" name="Text Box 1"/>
          <p:cNvSpPr txBox="1">
            <a:spLocks noChangeArrowheads="1"/>
          </p:cNvSpPr>
          <p:nvPr/>
        </p:nvSpPr>
        <p:spPr bwMode="auto">
          <a:xfrm>
            <a:off x="2840038" y="14208125"/>
            <a:ext cx="2176462" cy="744538"/>
          </a:xfrm>
          <a:prstGeom prst="rect">
            <a:avLst/>
          </a:prstGeom>
          <a:noFill/>
          <a:ln w="9525" cap="flat">
            <a:noFill/>
            <a:round/>
            <a:headEnd/>
            <a:tailEnd/>
          </a:ln>
          <a:effectLst/>
        </p:spPr>
        <p:txBody>
          <a:bodyPr lIns="90000" tIns="45000" rIns="90000" bIns="45000"/>
          <a:lstStyle/>
          <a:p>
            <a:pPr>
              <a:tabLst>
                <a:tab pos="723900" algn="l"/>
                <a:tab pos="1447800" algn="l"/>
                <a:tab pos="2171700" algn="l"/>
              </a:tabLst>
            </a:pPr>
            <a:fld id="{CBAF4D9B-E923-4B7D-A151-0548A3F2C8DD}" type="slidenum">
              <a:rPr lang="cs-CZ" sz="1400">
                <a:solidFill>
                  <a:srgbClr val="FFFFFF"/>
                </a:solidFill>
              </a:rPr>
              <a:pPr>
                <a:tabLst>
                  <a:tab pos="723900" algn="l"/>
                  <a:tab pos="1447800" algn="l"/>
                  <a:tab pos="2171700" algn="l"/>
                </a:tabLst>
              </a:pPr>
              <a:t>6</a:t>
            </a:fld>
            <a:endParaRPr lang="cs-CZ" sz="1400">
              <a:solidFill>
                <a:srgbClr val="FFFFFF"/>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CE40A53A-BCAD-482E-AED2-4FBFB990FB25}"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11954A19-0C30-4606-9AED-86297F2EA99D}"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1604963"/>
            <a:ext cx="2055813" cy="4521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4963"/>
            <a:ext cx="6016625" cy="4521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D06EE219-F039-43C8-BA93-AFF84977399F}"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887707AA-9886-4188-A2E5-7FB09D9A9829}" type="slidenum">
              <a:rPr lang="cs-CZ"/>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D03E24DC-B263-454A-88F6-A05DB3987672}"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A9FF91D1-3A0C-4804-9F6C-066ECD4E9B89}"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38B7BC54-FDC2-4FB1-8F21-6170137060A5}"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r>
              <a:rPr lang="cs-CZ"/>
              <a:t>15.9.2016</a:t>
            </a:r>
          </a:p>
        </p:txBody>
      </p:sp>
      <p:sp>
        <p:nvSpPr>
          <p:cNvPr id="8" name="Zástupný symbol pro číslo snímku 7"/>
          <p:cNvSpPr>
            <a:spLocks noGrp="1"/>
          </p:cNvSpPr>
          <p:nvPr>
            <p:ph type="sldNum" idx="11"/>
          </p:nvPr>
        </p:nvSpPr>
        <p:spPr/>
        <p:txBody>
          <a:bodyPr/>
          <a:lstStyle>
            <a:lvl1pPr>
              <a:defRPr/>
            </a:lvl1pPr>
          </a:lstStyle>
          <a:p>
            <a:fld id="{FC70923F-0582-40AE-8B58-55967F509FA1}"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idx="10"/>
          </p:nvPr>
        </p:nvSpPr>
        <p:spPr/>
        <p:txBody>
          <a:bodyPr/>
          <a:lstStyle>
            <a:lvl1pPr>
              <a:defRPr/>
            </a:lvl1pPr>
          </a:lstStyle>
          <a:p>
            <a:r>
              <a:rPr lang="cs-CZ"/>
              <a:t>15.9.2016</a:t>
            </a:r>
          </a:p>
        </p:txBody>
      </p:sp>
      <p:sp>
        <p:nvSpPr>
          <p:cNvPr id="4" name="Zástupný symbol pro číslo snímku 3"/>
          <p:cNvSpPr>
            <a:spLocks noGrp="1"/>
          </p:cNvSpPr>
          <p:nvPr>
            <p:ph type="sldNum" idx="11"/>
          </p:nvPr>
        </p:nvSpPr>
        <p:spPr/>
        <p:txBody>
          <a:bodyPr/>
          <a:lstStyle>
            <a:lvl1pPr>
              <a:defRPr/>
            </a:lvl1pPr>
          </a:lstStyle>
          <a:p>
            <a:fld id="{36BBA7C6-B608-44BC-8554-B796F309FADF}"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r>
              <a:rPr lang="cs-CZ"/>
              <a:t>15.9.2016</a:t>
            </a:r>
          </a:p>
        </p:txBody>
      </p:sp>
      <p:sp>
        <p:nvSpPr>
          <p:cNvPr id="3" name="Zástupný symbol pro číslo snímku 2"/>
          <p:cNvSpPr>
            <a:spLocks noGrp="1"/>
          </p:cNvSpPr>
          <p:nvPr>
            <p:ph type="sldNum" idx="11"/>
          </p:nvPr>
        </p:nvSpPr>
        <p:spPr/>
        <p:txBody>
          <a:bodyPr/>
          <a:lstStyle>
            <a:lvl1pPr>
              <a:defRPr/>
            </a:lvl1pPr>
          </a:lstStyle>
          <a:p>
            <a:fld id="{F5A12872-EDE3-4A16-AD90-12E18A80B255}"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597C97EC-130B-45D0-824E-A38A1A815A6C}"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8BA41FD3-7EA3-495C-95A5-E8785C84795D}" type="slidenum">
              <a:rPr lang="cs-CZ"/>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359B1C82-F21F-4428-94BF-3B80A89EB9F3}"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E2E71091-8ED9-4B7B-A131-6949E204A552}"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274638"/>
            <a:ext cx="2055813" cy="584676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6625" cy="584676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6AD8F2DC-34FA-4A40-A40D-3FF70735B01F}"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číslo snímku 3"/>
          <p:cNvSpPr>
            <a:spLocks noGrp="1"/>
          </p:cNvSpPr>
          <p:nvPr>
            <p:ph type="sldNum" idx="10"/>
          </p:nvPr>
        </p:nvSpPr>
        <p:spPr/>
        <p:txBody>
          <a:bodyPr/>
          <a:lstStyle>
            <a:lvl1pPr>
              <a:defRPr/>
            </a:lvl1pPr>
          </a:lstStyle>
          <a:p>
            <a:fld id="{559F5E21-E406-4E3C-9C4D-69D914E26BC5}"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361407C4-618E-4247-99CD-8DE48570B8AE}"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číslo snímku 3"/>
          <p:cNvSpPr>
            <a:spLocks noGrp="1"/>
          </p:cNvSpPr>
          <p:nvPr>
            <p:ph type="sldNum" idx="10"/>
          </p:nvPr>
        </p:nvSpPr>
        <p:spPr/>
        <p:txBody>
          <a:bodyPr/>
          <a:lstStyle>
            <a:lvl1pPr>
              <a:defRPr/>
            </a:lvl1pPr>
          </a:lstStyle>
          <a:p>
            <a:fld id="{83991E0B-C5DD-4FEA-AB8D-1DE86D4B412D}"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89376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1503363" y="1600200"/>
            <a:ext cx="893762"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číslo snímku 4"/>
          <p:cNvSpPr>
            <a:spLocks noGrp="1"/>
          </p:cNvSpPr>
          <p:nvPr>
            <p:ph type="sldNum" idx="10"/>
          </p:nvPr>
        </p:nvSpPr>
        <p:spPr/>
        <p:txBody>
          <a:bodyPr/>
          <a:lstStyle>
            <a:lvl1pPr>
              <a:defRPr/>
            </a:lvl1pPr>
          </a:lstStyle>
          <a:p>
            <a:fld id="{61F8D8F9-7588-4833-8B84-E6840167D781}"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číslo snímku 6"/>
          <p:cNvSpPr>
            <a:spLocks noGrp="1"/>
          </p:cNvSpPr>
          <p:nvPr>
            <p:ph type="sldNum" idx="10"/>
          </p:nvPr>
        </p:nvSpPr>
        <p:spPr/>
        <p:txBody>
          <a:bodyPr/>
          <a:lstStyle>
            <a:lvl1pPr>
              <a:defRPr/>
            </a:lvl1pPr>
          </a:lstStyle>
          <a:p>
            <a:fld id="{6A9671C2-13D8-46FB-9B5F-1FD270FD0563}"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číslo snímku 2"/>
          <p:cNvSpPr>
            <a:spLocks noGrp="1"/>
          </p:cNvSpPr>
          <p:nvPr>
            <p:ph type="sldNum" idx="10"/>
          </p:nvPr>
        </p:nvSpPr>
        <p:spPr/>
        <p:txBody>
          <a:bodyPr/>
          <a:lstStyle>
            <a:lvl1pPr>
              <a:defRPr/>
            </a:lvl1pPr>
          </a:lstStyle>
          <a:p>
            <a:fld id="{79C45E1D-9670-4470-8D7F-C54677C2D54A}"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idx="10"/>
          </p:nvPr>
        </p:nvSpPr>
        <p:spPr/>
        <p:txBody>
          <a:bodyPr/>
          <a:lstStyle>
            <a:lvl1pPr>
              <a:defRPr/>
            </a:lvl1pPr>
          </a:lstStyle>
          <a:p>
            <a:fld id="{806ED189-D4EF-4C64-906C-6EC7F056CBCB}"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idx="10"/>
          </p:nvPr>
        </p:nvSpPr>
        <p:spPr/>
        <p:txBody>
          <a:bodyPr/>
          <a:lstStyle>
            <a:lvl1pPr>
              <a:defRPr/>
            </a:lvl1pPr>
          </a:lstStyle>
          <a:p>
            <a:r>
              <a:rPr lang="cs-CZ"/>
              <a:t>15.9.2016</a:t>
            </a:r>
          </a:p>
        </p:txBody>
      </p:sp>
      <p:sp>
        <p:nvSpPr>
          <p:cNvPr id="5" name="Zástupný symbol pro číslo snímku 4"/>
          <p:cNvSpPr>
            <a:spLocks noGrp="1"/>
          </p:cNvSpPr>
          <p:nvPr>
            <p:ph type="sldNum" idx="11"/>
          </p:nvPr>
        </p:nvSpPr>
        <p:spPr/>
        <p:txBody>
          <a:bodyPr/>
          <a:lstStyle>
            <a:lvl1pPr>
              <a:defRPr/>
            </a:lvl1pPr>
          </a:lstStyle>
          <a:p>
            <a:fld id="{75412DE8-85E1-4734-B6CA-0255D6DDCC91}" type="slidenum">
              <a:rPr lang="cs-CZ"/>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EDAED815-03C7-4B77-AAFE-D7E1413C0FC6}"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2F7EA0F4-DE36-4ECC-8CFF-23E60AAD9AF6}"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D55F3A43-A55E-4BC4-A542-9572D0E4ADC8}"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274638"/>
            <a:ext cx="2055813" cy="584676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6625" cy="584676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B9795E17-6267-48DA-8562-2FBD9DADB2D6}"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05B8051D-BB8F-40D0-A539-AF4B3966968B}"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r>
              <a:rPr lang="cs-CZ"/>
              <a:t>15.9.2016</a:t>
            </a:r>
          </a:p>
        </p:txBody>
      </p:sp>
      <p:sp>
        <p:nvSpPr>
          <p:cNvPr id="8" name="Zástupný symbol pro číslo snímku 7"/>
          <p:cNvSpPr>
            <a:spLocks noGrp="1"/>
          </p:cNvSpPr>
          <p:nvPr>
            <p:ph type="sldNum" idx="11"/>
          </p:nvPr>
        </p:nvSpPr>
        <p:spPr/>
        <p:txBody>
          <a:bodyPr/>
          <a:lstStyle>
            <a:lvl1pPr>
              <a:defRPr/>
            </a:lvl1pPr>
          </a:lstStyle>
          <a:p>
            <a:fld id="{EED5A0AF-C47E-4CFE-AB5D-15E4A76073EF}"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idx="10"/>
          </p:nvPr>
        </p:nvSpPr>
        <p:spPr/>
        <p:txBody>
          <a:bodyPr/>
          <a:lstStyle>
            <a:lvl1pPr>
              <a:defRPr/>
            </a:lvl1pPr>
          </a:lstStyle>
          <a:p>
            <a:r>
              <a:rPr lang="cs-CZ"/>
              <a:t>15.9.2016</a:t>
            </a:r>
          </a:p>
        </p:txBody>
      </p:sp>
      <p:sp>
        <p:nvSpPr>
          <p:cNvPr id="4" name="Zástupný symbol pro číslo snímku 3"/>
          <p:cNvSpPr>
            <a:spLocks noGrp="1"/>
          </p:cNvSpPr>
          <p:nvPr>
            <p:ph type="sldNum" idx="11"/>
          </p:nvPr>
        </p:nvSpPr>
        <p:spPr/>
        <p:txBody>
          <a:bodyPr/>
          <a:lstStyle>
            <a:lvl1pPr>
              <a:defRPr/>
            </a:lvl1pPr>
          </a:lstStyle>
          <a:p>
            <a:fld id="{090DD323-2616-490E-BDDD-6CFF7E61D224}"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r>
              <a:rPr lang="cs-CZ"/>
              <a:t>15.9.2016</a:t>
            </a:r>
          </a:p>
        </p:txBody>
      </p:sp>
      <p:sp>
        <p:nvSpPr>
          <p:cNvPr id="3" name="Zástupný symbol pro číslo snímku 2"/>
          <p:cNvSpPr>
            <a:spLocks noGrp="1"/>
          </p:cNvSpPr>
          <p:nvPr>
            <p:ph type="sldNum" idx="11"/>
          </p:nvPr>
        </p:nvSpPr>
        <p:spPr/>
        <p:txBody>
          <a:bodyPr/>
          <a:lstStyle>
            <a:lvl1pPr>
              <a:defRPr/>
            </a:lvl1pPr>
          </a:lstStyle>
          <a:p>
            <a:fld id="{974BB99E-F6F9-41D3-9841-FFD67B78DB52}"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78E076FB-A03F-4FCF-B243-BFBAE0B602D3}"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15.9.2016</a:t>
            </a:r>
          </a:p>
        </p:txBody>
      </p:sp>
      <p:sp>
        <p:nvSpPr>
          <p:cNvPr id="6" name="Zástupný symbol pro číslo snímku 5"/>
          <p:cNvSpPr>
            <a:spLocks noGrp="1"/>
          </p:cNvSpPr>
          <p:nvPr>
            <p:ph type="sldNum" idx="11"/>
          </p:nvPr>
        </p:nvSpPr>
        <p:spPr/>
        <p:txBody>
          <a:bodyPr/>
          <a:lstStyle>
            <a:lvl1pPr>
              <a:defRPr/>
            </a:lvl1pPr>
          </a:lstStyle>
          <a:p>
            <a:fld id="{091751D2-7759-4723-8C37-4924E31287AE}"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124200" y="6356350"/>
            <a:ext cx="2895600" cy="365125"/>
          </a:xfrm>
          <a:prstGeom prst="rect">
            <a:avLst/>
          </a:prstGeom>
          <a:noFill/>
          <a:ln w="9360" cap="flat">
            <a:noFill/>
            <a:round/>
            <a:headEnd/>
            <a:tailEnd/>
          </a:ln>
          <a:effectLst/>
        </p:spPr>
        <p:txBody>
          <a:bodyPr wrap="none" anchor="ctr"/>
          <a:lstStyle/>
          <a:p>
            <a:endParaRPr lang="cs-CZ"/>
          </a:p>
        </p:txBody>
      </p:sp>
      <p:sp>
        <p:nvSpPr>
          <p:cNvPr id="1026" name="Rectangle 2"/>
          <p:cNvSpPr>
            <a:spLocks noGrp="1" noChangeArrowheads="1"/>
          </p:cNvSpPr>
          <p:nvPr>
            <p:ph type="title"/>
          </p:nvPr>
        </p:nvSpPr>
        <p:spPr bwMode="auto">
          <a:xfrm>
            <a:off x="685800" y="2130425"/>
            <a:ext cx="7767638" cy="1465263"/>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titulního textuKlepnutím lze upravit styl předlohy nadpisů.</a:t>
            </a:r>
          </a:p>
        </p:txBody>
      </p:sp>
      <p:sp>
        <p:nvSpPr>
          <p:cNvPr id="1027" name="Rectangle 3"/>
          <p:cNvSpPr>
            <a:spLocks noGrp="1" noChangeArrowheads="1"/>
          </p:cNvSpPr>
          <p:nvPr>
            <p:ph type="body" idx="1"/>
          </p:nvPr>
        </p:nvSpPr>
        <p:spPr bwMode="auto">
          <a:xfrm>
            <a:off x="457200" y="1604963"/>
            <a:ext cx="8224838" cy="4521200"/>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0"/>
            <a:r>
              <a:rPr lang="en-GB" smtClean="0"/>
              <a:t>Devátá úroveňKlepnutím lze upravit styly předlohy textu.</a:t>
            </a:r>
          </a:p>
          <a:p>
            <a:pPr lvl="0"/>
            <a:r>
              <a:rPr lang="en-GB" smtClean="0"/>
              <a:t>Druhá úroveň</a:t>
            </a:r>
          </a:p>
          <a:p>
            <a:pPr lvl="0"/>
            <a:r>
              <a:rPr lang="en-GB" smtClean="0"/>
              <a:t>Třetí úroveň</a:t>
            </a:r>
          </a:p>
          <a:p>
            <a:pPr lvl="0"/>
            <a:r>
              <a:rPr lang="en-GB" smtClean="0"/>
              <a:t>Čtvrtá úroveň</a:t>
            </a:r>
          </a:p>
          <a:p>
            <a:pPr lvl="0"/>
            <a:r>
              <a:rPr lang="en-GB" smtClean="0"/>
              <a:t>Pátá úroveň</a:t>
            </a:r>
          </a:p>
        </p:txBody>
      </p:sp>
      <p:sp>
        <p:nvSpPr>
          <p:cNvPr id="1028" name="Rectangle 4"/>
          <p:cNvSpPr>
            <a:spLocks noGrp="1" noChangeArrowheads="1"/>
          </p:cNvSpPr>
          <p:nvPr>
            <p:ph type="dt"/>
          </p:nvPr>
        </p:nvSpPr>
        <p:spPr bwMode="auto">
          <a:xfrm>
            <a:off x="457200" y="6356350"/>
            <a:ext cx="2128838" cy="360363"/>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r>
              <a:rPr lang="cs-CZ"/>
              <a:t>15.9.2016</a:t>
            </a:r>
          </a:p>
        </p:txBody>
      </p:sp>
      <p:sp>
        <p:nvSpPr>
          <p:cNvPr id="1029" name="Rectangle 5"/>
          <p:cNvSpPr>
            <a:spLocks noGrp="1" noChangeArrowheads="1"/>
          </p:cNvSpPr>
          <p:nvPr>
            <p:ph type="sldNum"/>
          </p:nvPr>
        </p:nvSpPr>
        <p:spPr bwMode="auto">
          <a:xfrm>
            <a:off x="6553200" y="6356350"/>
            <a:ext cx="2128838" cy="360363"/>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fld id="{F309FCE8-2EE8-48A5-BB4E-6E305C54D5B2}"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p:txStyles>
    <p:titleStyle>
      <a:lvl1pPr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marL="742950" indent="-28575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2pPr>
      <a:lvl3pPr marL="1143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3pPr>
      <a:lvl4pPr marL="1600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4pPr>
      <a:lvl5pPr marL="20574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5pPr>
      <a:lvl6pPr marL="25146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6pPr>
      <a:lvl7pPr marL="29718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7pPr>
      <a:lvl8pPr marL="3429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8pPr>
      <a:lvl9pPr marL="3886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9pPr>
    </p:titleStyle>
    <p:bodyStyle>
      <a:lvl1pPr marL="342900" indent="-342900" algn="l" defTabSz="449263" rtl="0" fontAlgn="base" hangingPunct="0">
        <a:lnSpc>
          <a:spcPct val="104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104000"/>
        </a:lnSpc>
        <a:spcBef>
          <a:spcPct val="0"/>
        </a:spcBef>
        <a:spcAft>
          <a:spcPts val="1138"/>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fontAlgn="base" hangingPunct="0">
        <a:lnSpc>
          <a:spcPct val="104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104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124200" y="6356350"/>
            <a:ext cx="2895600" cy="365125"/>
          </a:xfrm>
          <a:prstGeom prst="rect">
            <a:avLst/>
          </a:prstGeom>
          <a:noFill/>
          <a:ln w="9360" cap="flat">
            <a:noFill/>
            <a:round/>
            <a:headEnd/>
            <a:tailEnd/>
          </a:ln>
          <a:effectLst/>
        </p:spPr>
        <p:txBody>
          <a:bodyPr wrap="none" anchor="ctr"/>
          <a:lstStyle/>
          <a:p>
            <a:endParaRPr lang="cs-CZ"/>
          </a:p>
        </p:txBody>
      </p:sp>
      <p:sp>
        <p:nvSpPr>
          <p:cNvPr id="2050" name="Rectangle 2"/>
          <p:cNvSpPr>
            <a:spLocks noGrp="1" noChangeArrowheads="1"/>
          </p:cNvSpPr>
          <p:nvPr>
            <p:ph type="title"/>
          </p:nvPr>
        </p:nvSpPr>
        <p:spPr bwMode="auto">
          <a:xfrm>
            <a:off x="457200" y="274638"/>
            <a:ext cx="8224838" cy="1138237"/>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titulního textuKlepnutím lze upravit styl předlohy nadpisů.</a:t>
            </a:r>
          </a:p>
        </p:txBody>
      </p:sp>
      <p:sp>
        <p:nvSpPr>
          <p:cNvPr id="2051" name="Rectangle 3"/>
          <p:cNvSpPr>
            <a:spLocks noGrp="1" noChangeArrowheads="1"/>
          </p:cNvSpPr>
          <p:nvPr>
            <p:ph type="body" idx="1"/>
          </p:nvPr>
        </p:nvSpPr>
        <p:spPr bwMode="auto">
          <a:xfrm>
            <a:off x="457200" y="1600200"/>
            <a:ext cx="8224838" cy="4521200"/>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0"/>
            <a:r>
              <a:rPr lang="en-GB" smtClean="0"/>
              <a:t>Devátá úroveňKlepnutím lze upravit styly předlohy textu.</a:t>
            </a:r>
          </a:p>
          <a:p>
            <a:pPr lvl="0"/>
            <a:r>
              <a:rPr lang="en-GB" smtClean="0"/>
              <a:t>Druhá úroveň</a:t>
            </a:r>
          </a:p>
          <a:p>
            <a:pPr lvl="0"/>
            <a:r>
              <a:rPr lang="en-GB" smtClean="0"/>
              <a:t>Třetí úroveň</a:t>
            </a:r>
          </a:p>
          <a:p>
            <a:pPr lvl="0"/>
            <a:r>
              <a:rPr lang="en-GB" smtClean="0"/>
              <a:t>Čtvrtá úroveň</a:t>
            </a:r>
          </a:p>
          <a:p>
            <a:pPr lvl="0"/>
            <a:r>
              <a:rPr lang="en-GB" smtClean="0"/>
              <a:t>Pátá úroveň</a:t>
            </a:r>
          </a:p>
        </p:txBody>
      </p:sp>
      <p:sp>
        <p:nvSpPr>
          <p:cNvPr id="2052" name="Rectangle 4"/>
          <p:cNvSpPr>
            <a:spLocks noGrp="1" noChangeArrowheads="1"/>
          </p:cNvSpPr>
          <p:nvPr>
            <p:ph type="dt"/>
          </p:nvPr>
        </p:nvSpPr>
        <p:spPr bwMode="auto">
          <a:xfrm>
            <a:off x="457200" y="6356350"/>
            <a:ext cx="2128838" cy="360363"/>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r>
              <a:rPr lang="cs-CZ"/>
              <a:t>15.9.2016</a:t>
            </a:r>
          </a:p>
        </p:txBody>
      </p:sp>
      <p:sp>
        <p:nvSpPr>
          <p:cNvPr id="2053" name="Rectangle 5"/>
          <p:cNvSpPr>
            <a:spLocks noGrp="1" noChangeArrowheads="1"/>
          </p:cNvSpPr>
          <p:nvPr>
            <p:ph type="sldNum"/>
          </p:nvPr>
        </p:nvSpPr>
        <p:spPr bwMode="auto">
          <a:xfrm>
            <a:off x="6553200" y="6356350"/>
            <a:ext cx="2128838" cy="360363"/>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fld id="{D3C7EB85-22C6-4BC1-8334-03E7EA7BC671}"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marL="742950" indent="-28575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2pPr>
      <a:lvl3pPr marL="1143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3pPr>
      <a:lvl4pPr marL="1600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4pPr>
      <a:lvl5pPr marL="20574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5pPr>
      <a:lvl6pPr marL="25146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6pPr>
      <a:lvl7pPr marL="29718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7pPr>
      <a:lvl8pPr marL="3429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8pPr>
      <a:lvl9pPr marL="3886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9pPr>
    </p:titleStyle>
    <p:bodyStyle>
      <a:lvl1pPr marL="342900" indent="-342900" algn="l" defTabSz="449263" rtl="0" fontAlgn="base" hangingPunct="0">
        <a:lnSpc>
          <a:spcPct val="104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104000"/>
        </a:lnSpc>
        <a:spcBef>
          <a:spcPct val="0"/>
        </a:spcBef>
        <a:spcAft>
          <a:spcPts val="1138"/>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fontAlgn="base" hangingPunct="0">
        <a:lnSpc>
          <a:spcPct val="104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104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57200" y="6245225"/>
            <a:ext cx="2133600" cy="476250"/>
          </a:xfrm>
          <a:prstGeom prst="rect">
            <a:avLst/>
          </a:prstGeom>
          <a:noFill/>
          <a:ln w="9360" cap="flat">
            <a:noFill/>
            <a:round/>
            <a:headEnd/>
            <a:tailEnd/>
          </a:ln>
          <a:effectLst/>
        </p:spPr>
        <p:txBody>
          <a:bodyPr wrap="none" anchor="ctr"/>
          <a:lstStyle/>
          <a:p>
            <a:endParaRPr lang="cs-CZ"/>
          </a:p>
        </p:txBody>
      </p:sp>
      <p:sp>
        <p:nvSpPr>
          <p:cNvPr id="3074" name="Rectangle 2"/>
          <p:cNvSpPr>
            <a:spLocks noChangeArrowheads="1"/>
          </p:cNvSpPr>
          <p:nvPr/>
        </p:nvSpPr>
        <p:spPr bwMode="auto">
          <a:xfrm>
            <a:off x="3124200" y="6245225"/>
            <a:ext cx="2895600" cy="476250"/>
          </a:xfrm>
          <a:prstGeom prst="rect">
            <a:avLst/>
          </a:prstGeom>
          <a:noFill/>
          <a:ln w="9360" cap="flat">
            <a:noFill/>
            <a:round/>
            <a:headEnd/>
            <a:tailEnd/>
          </a:ln>
          <a:effectLst/>
        </p:spPr>
        <p:txBody>
          <a:bodyPr wrap="none" anchor="ctr"/>
          <a:lstStyle/>
          <a:p>
            <a:endParaRPr lang="cs-CZ"/>
          </a:p>
        </p:txBody>
      </p:sp>
      <p:sp>
        <p:nvSpPr>
          <p:cNvPr id="3075" name="Rectangle 3"/>
          <p:cNvSpPr>
            <a:spLocks noGrp="1" noChangeArrowheads="1"/>
          </p:cNvSpPr>
          <p:nvPr>
            <p:ph type="title"/>
          </p:nvPr>
        </p:nvSpPr>
        <p:spPr bwMode="auto">
          <a:xfrm>
            <a:off x="457200" y="274638"/>
            <a:ext cx="8224838" cy="1138237"/>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titulního textuKlepnutím lze upravit styl předlohy nadpisů.</a:t>
            </a:r>
          </a:p>
        </p:txBody>
      </p:sp>
      <p:sp>
        <p:nvSpPr>
          <p:cNvPr id="3076" name="Rectangle 4"/>
          <p:cNvSpPr>
            <a:spLocks noGrp="1" noChangeArrowheads="1"/>
          </p:cNvSpPr>
          <p:nvPr>
            <p:ph type="body" idx="1"/>
          </p:nvPr>
        </p:nvSpPr>
        <p:spPr bwMode="auto">
          <a:xfrm>
            <a:off x="457200" y="1600200"/>
            <a:ext cx="1939925" cy="4521200"/>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0"/>
            <a:r>
              <a:rPr lang="en-GB" smtClean="0"/>
              <a:t>Devátá úroveňKlepnutím lze upravit styly předlohy textu.</a:t>
            </a:r>
          </a:p>
          <a:p>
            <a:pPr lvl="0"/>
            <a:r>
              <a:rPr lang="en-GB" smtClean="0"/>
              <a:t>Druhá úroveň</a:t>
            </a:r>
          </a:p>
          <a:p>
            <a:pPr lvl="0"/>
            <a:r>
              <a:rPr lang="en-GB" smtClean="0"/>
              <a:t>Třetí úroveň</a:t>
            </a:r>
          </a:p>
          <a:p>
            <a:pPr lvl="0"/>
            <a:r>
              <a:rPr lang="en-GB" smtClean="0"/>
              <a:t>Čtvrtá úroveň</a:t>
            </a:r>
          </a:p>
          <a:p>
            <a:pPr lvl="0"/>
            <a:r>
              <a:rPr lang="en-GB" smtClean="0"/>
              <a:t>Pátá úroveň</a:t>
            </a:r>
          </a:p>
        </p:txBody>
      </p:sp>
      <p:sp>
        <p:nvSpPr>
          <p:cNvPr id="3077" name="Rectangle 5"/>
          <p:cNvSpPr>
            <a:spLocks noGrp="1" noChangeArrowheads="1"/>
          </p:cNvSpPr>
          <p:nvPr>
            <p:ph type="sldNum"/>
          </p:nvPr>
        </p:nvSpPr>
        <p:spPr bwMode="auto">
          <a:xfrm>
            <a:off x="6553200" y="6245225"/>
            <a:ext cx="2128838" cy="471488"/>
          </a:xfrm>
          <a:prstGeom prst="rect">
            <a:avLst/>
          </a:prstGeom>
          <a:noFill/>
          <a:ln w="9360" cap="flat">
            <a:noFill/>
            <a:round/>
            <a:headEnd/>
            <a:tailEnd/>
          </a:ln>
          <a:effec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fld id="{BE739B9F-D9EC-43C4-947B-822F0C058B94}"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marL="742950" indent="-28575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2pPr>
      <a:lvl3pPr marL="1143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3pPr>
      <a:lvl4pPr marL="1600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4pPr>
      <a:lvl5pPr marL="20574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5pPr>
      <a:lvl6pPr marL="25146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6pPr>
      <a:lvl7pPr marL="29718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7pPr>
      <a:lvl8pPr marL="34290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8pPr>
      <a:lvl9pPr marL="3886200" indent="-228600" algn="l"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FFFFFF"/>
          </a:solidFill>
          <a:latin typeface="Arial" charset="0"/>
          <a:ea typeface="Microsoft YaHei" charset="-122"/>
        </a:defRPr>
      </a:lvl9pPr>
    </p:titleStyle>
    <p:bodyStyle>
      <a:lvl1pPr marL="342900" indent="-342900" algn="l" defTabSz="449263" rtl="0" fontAlgn="base" hangingPunct="0">
        <a:lnSpc>
          <a:spcPct val="104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104000"/>
        </a:lnSpc>
        <a:spcBef>
          <a:spcPct val="0"/>
        </a:spcBef>
        <a:spcAft>
          <a:spcPts val="1138"/>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fontAlgn="base" hangingPunct="0">
        <a:lnSpc>
          <a:spcPct val="104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fontAlgn="base" hangingPunct="0">
        <a:lnSpc>
          <a:spcPct val="104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04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685800" y="1843088"/>
            <a:ext cx="7772400" cy="2043112"/>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2400" b="1">
                <a:solidFill>
                  <a:srgbClr val="000000"/>
                </a:solidFill>
              </a:rPr>
              <a:t>Muž s nízkým příjmem přijde do vaší kanceláře a říká, že jeho rodinu právě vyhodili z jejich bytu. Potřebuje najít jiný byt, který by si mohl dovolit. Tvrdí, že všichni nájemníci byli vykázáni z budovy, protože majitel chce dům prodat developerovi, který byty předělá na luxusní apartmány.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685800" y="2133600"/>
            <a:ext cx="7772400" cy="2043113"/>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2000" b="1" dirty="0">
                <a:solidFill>
                  <a:srgbClr val="000000"/>
                </a:solidFill>
              </a:rPr>
              <a:t>1) </a:t>
            </a:r>
            <a:r>
              <a:rPr lang="cs-CZ" sz="2000" b="1" dirty="0" smtClean="0">
                <a:solidFill>
                  <a:srgbClr val="000000"/>
                </a:solidFill>
              </a:rPr>
              <a:t>Nájemníci se dohodnou a</a:t>
            </a:r>
            <a:r>
              <a:rPr lang="en-GB" sz="2000" b="1" dirty="0" smtClean="0">
                <a:solidFill>
                  <a:srgbClr val="000000"/>
                </a:solidFill>
              </a:rPr>
              <a:t> </a:t>
            </a:r>
            <a:r>
              <a:rPr lang="en-GB" sz="2000" b="1" dirty="0">
                <a:solidFill>
                  <a:srgbClr val="000000"/>
                </a:solidFill>
              </a:rPr>
              <a:t>„</a:t>
            </a:r>
            <a:r>
              <a:rPr lang="en-GB" sz="2000" b="1" dirty="0" err="1" smtClean="0">
                <a:solidFill>
                  <a:srgbClr val="000000"/>
                </a:solidFill>
              </a:rPr>
              <a:t>zakemp</a:t>
            </a:r>
            <a:r>
              <a:rPr lang="cs-CZ" sz="2000" b="1" dirty="0" smtClean="0">
                <a:solidFill>
                  <a:srgbClr val="000000"/>
                </a:solidFill>
              </a:rPr>
              <a:t>ují</a:t>
            </a:r>
            <a:r>
              <a:rPr lang="en-GB" sz="2000" b="1" dirty="0" smtClean="0">
                <a:solidFill>
                  <a:srgbClr val="000000"/>
                </a:solidFill>
              </a:rPr>
              <a:t>“ </a:t>
            </a:r>
            <a:r>
              <a:rPr lang="en-GB" sz="2000" b="1" dirty="0" err="1">
                <a:solidFill>
                  <a:srgbClr val="000000"/>
                </a:solidFill>
              </a:rPr>
              <a:t>před</a:t>
            </a:r>
            <a:r>
              <a:rPr lang="en-GB" sz="2000" b="1" dirty="0">
                <a:solidFill>
                  <a:srgbClr val="000000"/>
                </a:solidFill>
              </a:rPr>
              <a:t> </a:t>
            </a:r>
            <a:r>
              <a:rPr lang="en-GB" sz="2000" b="1" dirty="0" err="1">
                <a:solidFill>
                  <a:srgbClr val="000000"/>
                </a:solidFill>
              </a:rPr>
              <a:t>budovou</a:t>
            </a:r>
            <a:r>
              <a:rPr lang="en-GB" sz="2000" b="1" dirty="0">
                <a:solidFill>
                  <a:srgbClr val="000000"/>
                </a:solidFill>
              </a:rPr>
              <a:t>. </a:t>
            </a:r>
            <a:r>
              <a:rPr lang="en-GB" sz="2000" b="1" dirty="0" err="1">
                <a:solidFill>
                  <a:srgbClr val="000000"/>
                </a:solidFill>
              </a:rPr>
              <a:t>Negativní</a:t>
            </a:r>
            <a:r>
              <a:rPr lang="en-GB" sz="2000" b="1" dirty="0">
                <a:solidFill>
                  <a:srgbClr val="000000"/>
                </a:solidFill>
              </a:rPr>
              <a:t> </a:t>
            </a:r>
            <a:r>
              <a:rPr lang="en-GB" sz="2000" b="1" dirty="0" err="1">
                <a:solidFill>
                  <a:srgbClr val="000000"/>
                </a:solidFill>
              </a:rPr>
              <a:t>publicita</a:t>
            </a:r>
            <a:r>
              <a:rPr lang="en-GB" sz="2000" b="1" dirty="0">
                <a:solidFill>
                  <a:srgbClr val="000000"/>
                </a:solidFill>
              </a:rPr>
              <a:t> </a:t>
            </a:r>
            <a:r>
              <a:rPr lang="en-GB" sz="2000" b="1" dirty="0" err="1">
                <a:solidFill>
                  <a:srgbClr val="000000"/>
                </a:solidFill>
              </a:rPr>
              <a:t>přiměje</a:t>
            </a:r>
            <a:r>
              <a:rPr lang="en-GB" sz="2000" b="1" dirty="0">
                <a:solidFill>
                  <a:srgbClr val="000000"/>
                </a:solidFill>
              </a:rPr>
              <a:t> </a:t>
            </a:r>
            <a:r>
              <a:rPr lang="en-GB" sz="2000" b="1" dirty="0" err="1">
                <a:solidFill>
                  <a:srgbClr val="000000"/>
                </a:solidFill>
              </a:rPr>
              <a:t>majitele</a:t>
            </a:r>
            <a:r>
              <a:rPr lang="en-GB" sz="2000" b="1" dirty="0">
                <a:solidFill>
                  <a:srgbClr val="000000"/>
                </a:solidFill>
              </a:rPr>
              <a:t> </a:t>
            </a:r>
            <a:r>
              <a:rPr lang="en-GB" sz="2000" b="1" dirty="0" err="1">
                <a:solidFill>
                  <a:srgbClr val="000000"/>
                </a:solidFill>
              </a:rPr>
              <a:t>domu</a:t>
            </a:r>
            <a:r>
              <a:rPr lang="en-GB" sz="2000" b="1" dirty="0">
                <a:solidFill>
                  <a:srgbClr val="000000"/>
                </a:solidFill>
              </a:rPr>
              <a:t>, aby </a:t>
            </a:r>
            <a:r>
              <a:rPr lang="en-GB" sz="2000" b="1" dirty="0" err="1">
                <a:solidFill>
                  <a:srgbClr val="000000"/>
                </a:solidFill>
              </a:rPr>
              <a:t>nikoho</a:t>
            </a:r>
            <a:r>
              <a:rPr lang="en-GB" sz="2000" b="1" dirty="0">
                <a:solidFill>
                  <a:srgbClr val="000000"/>
                </a:solidFill>
              </a:rPr>
              <a:t> z </a:t>
            </a:r>
            <a:r>
              <a:rPr lang="en-GB" sz="2000" b="1" dirty="0" err="1">
                <a:solidFill>
                  <a:srgbClr val="000000"/>
                </a:solidFill>
              </a:rPr>
              <a:t>domu</a:t>
            </a:r>
            <a:r>
              <a:rPr lang="en-GB" sz="2000" b="1" dirty="0">
                <a:solidFill>
                  <a:srgbClr val="000000"/>
                </a:solidFill>
              </a:rPr>
              <a:t> </a:t>
            </a:r>
            <a:r>
              <a:rPr lang="en-GB" sz="2000" b="1" dirty="0" err="1">
                <a:solidFill>
                  <a:srgbClr val="000000"/>
                </a:solidFill>
              </a:rPr>
              <a:t>nevyhazoval</a:t>
            </a:r>
            <a:r>
              <a:rPr lang="en-GB" sz="2000" b="1" dirty="0">
                <a:solidFill>
                  <a:srgbClr val="000000"/>
                </a:solidFill>
              </a:rPr>
              <a:t>.</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2) </a:t>
            </a:r>
            <a:r>
              <a:rPr lang="en-GB" sz="2000" b="1" dirty="0" err="1">
                <a:solidFill>
                  <a:srgbClr val="000000"/>
                </a:solidFill>
              </a:rPr>
              <a:t>Pomůžete</a:t>
            </a:r>
            <a:r>
              <a:rPr lang="en-GB" sz="2000" b="1" dirty="0">
                <a:solidFill>
                  <a:srgbClr val="000000"/>
                </a:solidFill>
              </a:rPr>
              <a:t> </a:t>
            </a:r>
            <a:r>
              <a:rPr lang="en-GB" sz="2000" b="1" dirty="0" err="1">
                <a:solidFill>
                  <a:srgbClr val="000000"/>
                </a:solidFill>
              </a:rPr>
              <a:t>muži</a:t>
            </a:r>
            <a:r>
              <a:rPr lang="en-GB" sz="2000" b="1" dirty="0">
                <a:solidFill>
                  <a:srgbClr val="000000"/>
                </a:solidFill>
              </a:rPr>
              <a:t> </a:t>
            </a:r>
            <a:r>
              <a:rPr lang="en-GB" sz="2000" b="1" dirty="0" err="1">
                <a:solidFill>
                  <a:srgbClr val="000000"/>
                </a:solidFill>
              </a:rPr>
              <a:t>najít</a:t>
            </a:r>
            <a:r>
              <a:rPr lang="en-GB" sz="2000" b="1" dirty="0">
                <a:solidFill>
                  <a:srgbClr val="000000"/>
                </a:solidFill>
              </a:rPr>
              <a:t> </a:t>
            </a:r>
            <a:r>
              <a:rPr lang="en-GB" sz="2000" b="1" dirty="0" err="1">
                <a:solidFill>
                  <a:srgbClr val="000000"/>
                </a:solidFill>
              </a:rPr>
              <a:t>nový</a:t>
            </a:r>
            <a:r>
              <a:rPr lang="en-GB" sz="2000" b="1" dirty="0">
                <a:solidFill>
                  <a:srgbClr val="000000"/>
                </a:solidFill>
              </a:rPr>
              <a:t> </a:t>
            </a:r>
            <a:r>
              <a:rPr lang="en-GB" sz="2000" b="1" dirty="0" err="1">
                <a:solidFill>
                  <a:srgbClr val="000000"/>
                </a:solidFill>
              </a:rPr>
              <a:t>byt</a:t>
            </a:r>
            <a:r>
              <a:rPr lang="en-GB" sz="2000" b="1" dirty="0">
                <a:solidFill>
                  <a:srgbClr val="000000"/>
                </a:solidFill>
              </a:rPr>
              <a:t>.</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3) </a:t>
            </a:r>
            <a:r>
              <a:rPr lang="en-GB" sz="2000" b="1" dirty="0" err="1">
                <a:solidFill>
                  <a:srgbClr val="000000"/>
                </a:solidFill>
              </a:rPr>
              <a:t>Napíšete</a:t>
            </a:r>
            <a:r>
              <a:rPr lang="en-GB" sz="2000" b="1" dirty="0">
                <a:solidFill>
                  <a:srgbClr val="000000"/>
                </a:solidFill>
              </a:rPr>
              <a:t> </a:t>
            </a:r>
            <a:r>
              <a:rPr lang="en-GB" sz="2000" b="1" dirty="0" err="1">
                <a:solidFill>
                  <a:srgbClr val="000000"/>
                </a:solidFill>
              </a:rPr>
              <a:t>sloupek</a:t>
            </a:r>
            <a:r>
              <a:rPr lang="en-GB" sz="2000" b="1" dirty="0">
                <a:solidFill>
                  <a:srgbClr val="000000"/>
                </a:solidFill>
              </a:rPr>
              <a:t> do </a:t>
            </a:r>
            <a:r>
              <a:rPr lang="en-GB" sz="2000" b="1" dirty="0" err="1">
                <a:solidFill>
                  <a:srgbClr val="000000"/>
                </a:solidFill>
              </a:rPr>
              <a:t>místních</a:t>
            </a:r>
            <a:r>
              <a:rPr lang="en-GB" sz="2000" b="1" dirty="0">
                <a:solidFill>
                  <a:srgbClr val="000000"/>
                </a:solidFill>
              </a:rPr>
              <a:t> </a:t>
            </a:r>
            <a:r>
              <a:rPr lang="en-GB" sz="2000" b="1" dirty="0" err="1">
                <a:solidFill>
                  <a:srgbClr val="000000"/>
                </a:solidFill>
              </a:rPr>
              <a:t>novin</a:t>
            </a:r>
            <a:r>
              <a:rPr lang="en-GB" sz="2000" b="1" dirty="0">
                <a:solidFill>
                  <a:srgbClr val="000000"/>
                </a:solidFill>
              </a:rPr>
              <a:t>. </a:t>
            </a:r>
            <a:r>
              <a:rPr lang="en-GB" sz="2000" b="1" dirty="0" err="1">
                <a:solidFill>
                  <a:srgbClr val="000000"/>
                </a:solidFill>
              </a:rPr>
              <a:t>Následná</a:t>
            </a:r>
            <a:r>
              <a:rPr lang="en-GB" sz="2000" b="1" dirty="0">
                <a:solidFill>
                  <a:srgbClr val="000000"/>
                </a:solidFill>
              </a:rPr>
              <a:t> </a:t>
            </a:r>
            <a:r>
              <a:rPr lang="en-GB" sz="2000" b="1" dirty="0" err="1">
                <a:solidFill>
                  <a:srgbClr val="000000"/>
                </a:solidFill>
              </a:rPr>
              <a:t>negativní</a:t>
            </a:r>
            <a:r>
              <a:rPr lang="en-GB" sz="2000" b="1" dirty="0">
                <a:solidFill>
                  <a:srgbClr val="000000"/>
                </a:solidFill>
              </a:rPr>
              <a:t> </a:t>
            </a:r>
            <a:r>
              <a:rPr lang="en-GB" sz="2000" b="1" dirty="0" err="1">
                <a:solidFill>
                  <a:srgbClr val="000000"/>
                </a:solidFill>
              </a:rPr>
              <a:t>publicita</a:t>
            </a:r>
            <a:r>
              <a:rPr lang="en-GB" sz="2000" b="1" dirty="0">
                <a:solidFill>
                  <a:srgbClr val="000000"/>
                </a:solidFill>
              </a:rPr>
              <a:t> </a:t>
            </a:r>
            <a:r>
              <a:rPr lang="en-GB" sz="2000" b="1" dirty="0" err="1">
                <a:solidFill>
                  <a:srgbClr val="000000"/>
                </a:solidFill>
              </a:rPr>
              <a:t>přiměje</a:t>
            </a:r>
            <a:r>
              <a:rPr lang="en-GB" sz="2000" b="1" dirty="0">
                <a:solidFill>
                  <a:srgbClr val="000000"/>
                </a:solidFill>
              </a:rPr>
              <a:t> </a:t>
            </a:r>
            <a:r>
              <a:rPr lang="en-GB" sz="2000" b="1" dirty="0" err="1">
                <a:solidFill>
                  <a:srgbClr val="000000"/>
                </a:solidFill>
              </a:rPr>
              <a:t>majitele</a:t>
            </a:r>
            <a:r>
              <a:rPr lang="en-GB" sz="2000" b="1" dirty="0">
                <a:solidFill>
                  <a:srgbClr val="000000"/>
                </a:solidFill>
              </a:rPr>
              <a:t> k </a:t>
            </a:r>
            <a:r>
              <a:rPr lang="en-GB" sz="2000" b="1" dirty="0" err="1">
                <a:solidFill>
                  <a:srgbClr val="000000"/>
                </a:solidFill>
              </a:rPr>
              <a:t>tomu</a:t>
            </a:r>
            <a:r>
              <a:rPr lang="en-GB" sz="2000" b="1" dirty="0">
                <a:solidFill>
                  <a:srgbClr val="000000"/>
                </a:solidFill>
              </a:rPr>
              <a:t>, </a:t>
            </a:r>
            <a:r>
              <a:rPr lang="en-GB" sz="2000" b="1" dirty="0" err="1">
                <a:solidFill>
                  <a:srgbClr val="000000"/>
                </a:solidFill>
              </a:rPr>
              <a:t>že</a:t>
            </a:r>
            <a:r>
              <a:rPr lang="en-GB" sz="2000" b="1" dirty="0">
                <a:solidFill>
                  <a:srgbClr val="000000"/>
                </a:solidFill>
              </a:rPr>
              <a:t> </a:t>
            </a:r>
            <a:r>
              <a:rPr lang="en-GB" sz="2000" b="1" dirty="0" err="1">
                <a:solidFill>
                  <a:srgbClr val="000000"/>
                </a:solidFill>
              </a:rPr>
              <a:t>si</a:t>
            </a:r>
            <a:r>
              <a:rPr lang="en-GB" sz="2000" b="1" dirty="0">
                <a:solidFill>
                  <a:srgbClr val="000000"/>
                </a:solidFill>
              </a:rPr>
              <a:t> to </a:t>
            </a:r>
            <a:r>
              <a:rPr lang="en-GB" sz="2000" b="1" dirty="0" err="1">
                <a:solidFill>
                  <a:srgbClr val="000000"/>
                </a:solidFill>
              </a:rPr>
              <a:t>rozmyslí</a:t>
            </a:r>
            <a:r>
              <a:rPr lang="en-GB" sz="2000" b="1" dirty="0">
                <a:solidFill>
                  <a:srgbClr val="000000"/>
                </a:solidFill>
              </a:rPr>
              <a:t>.</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4) </a:t>
            </a:r>
            <a:r>
              <a:rPr lang="en-GB" sz="2000" b="1" dirty="0" err="1">
                <a:solidFill>
                  <a:srgbClr val="000000"/>
                </a:solidFill>
              </a:rPr>
              <a:t>Požádáte</a:t>
            </a:r>
            <a:r>
              <a:rPr lang="en-GB" sz="2000" b="1" dirty="0">
                <a:solidFill>
                  <a:srgbClr val="000000"/>
                </a:solidFill>
              </a:rPr>
              <a:t> </a:t>
            </a:r>
            <a:r>
              <a:rPr lang="en-GB" sz="2000" b="1" dirty="0" err="1">
                <a:solidFill>
                  <a:srgbClr val="000000"/>
                </a:solidFill>
              </a:rPr>
              <a:t>místní</a:t>
            </a:r>
            <a:r>
              <a:rPr lang="en-GB" sz="2000" b="1" dirty="0">
                <a:solidFill>
                  <a:srgbClr val="000000"/>
                </a:solidFill>
              </a:rPr>
              <a:t> </a:t>
            </a:r>
            <a:r>
              <a:rPr lang="en-GB" sz="2000" b="1" dirty="0" err="1">
                <a:solidFill>
                  <a:srgbClr val="000000"/>
                </a:solidFill>
              </a:rPr>
              <a:t>politiky</a:t>
            </a:r>
            <a:r>
              <a:rPr lang="en-GB" sz="2000" b="1" dirty="0">
                <a:solidFill>
                  <a:srgbClr val="000000"/>
                </a:solidFill>
              </a:rPr>
              <a:t>, aby se do </a:t>
            </a:r>
            <a:r>
              <a:rPr lang="en-GB" sz="2000" b="1" dirty="0" err="1">
                <a:solidFill>
                  <a:srgbClr val="000000"/>
                </a:solidFill>
              </a:rPr>
              <a:t>věci</a:t>
            </a:r>
            <a:r>
              <a:rPr lang="en-GB" sz="2000" b="1" dirty="0">
                <a:solidFill>
                  <a:srgbClr val="000000"/>
                </a:solidFill>
              </a:rPr>
              <a:t> </a:t>
            </a:r>
            <a:r>
              <a:rPr lang="en-GB" sz="2000" b="1" dirty="0" err="1">
                <a:solidFill>
                  <a:srgbClr val="000000"/>
                </a:solidFill>
              </a:rPr>
              <a:t>zapojili</a:t>
            </a:r>
            <a:r>
              <a:rPr lang="en-GB" sz="2000" b="1" dirty="0">
                <a:solidFill>
                  <a:srgbClr val="000000"/>
                </a:solidFill>
              </a:rPr>
              <a:t> a </a:t>
            </a:r>
            <a:r>
              <a:rPr lang="en-GB" sz="2000" b="1" dirty="0" err="1">
                <a:solidFill>
                  <a:srgbClr val="000000"/>
                </a:solidFill>
              </a:rPr>
              <a:t>majitele</a:t>
            </a:r>
            <a:r>
              <a:rPr lang="en-GB" sz="2000" b="1" dirty="0">
                <a:solidFill>
                  <a:srgbClr val="000000"/>
                </a:solidFill>
              </a:rPr>
              <a:t> </a:t>
            </a:r>
            <a:r>
              <a:rPr lang="en-GB" sz="2000" b="1" dirty="0" err="1">
                <a:solidFill>
                  <a:srgbClr val="000000"/>
                </a:solidFill>
              </a:rPr>
              <a:t>dotlačili</a:t>
            </a:r>
            <a:r>
              <a:rPr lang="en-GB" sz="2000" b="1" dirty="0">
                <a:solidFill>
                  <a:srgbClr val="000000"/>
                </a:solidFill>
              </a:rPr>
              <a:t> k </a:t>
            </a:r>
            <a:r>
              <a:rPr lang="en-GB" sz="2000" b="1" dirty="0" err="1">
                <a:solidFill>
                  <a:srgbClr val="000000"/>
                </a:solidFill>
              </a:rPr>
              <a:t>tomu</a:t>
            </a:r>
            <a:r>
              <a:rPr lang="en-GB" sz="2000" b="1" dirty="0">
                <a:solidFill>
                  <a:srgbClr val="000000"/>
                </a:solidFill>
              </a:rPr>
              <a:t>, aby </a:t>
            </a:r>
            <a:r>
              <a:rPr lang="en-GB" sz="2000" b="1" dirty="0" err="1">
                <a:solidFill>
                  <a:srgbClr val="000000"/>
                </a:solidFill>
              </a:rPr>
              <a:t>nájemníky</a:t>
            </a:r>
            <a:r>
              <a:rPr lang="en-GB" sz="2000" b="1" dirty="0">
                <a:solidFill>
                  <a:srgbClr val="000000"/>
                </a:solidFill>
              </a:rPr>
              <a:t> </a:t>
            </a:r>
            <a:r>
              <a:rPr lang="en-GB" sz="2000" b="1" dirty="0" err="1">
                <a:solidFill>
                  <a:srgbClr val="000000"/>
                </a:solidFill>
              </a:rPr>
              <a:t>nevyháněl</a:t>
            </a:r>
            <a:r>
              <a:rPr lang="en-GB" sz="2000" b="1"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685800" y="2133600"/>
            <a:ext cx="7772400" cy="2043113"/>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2000" b="1" dirty="0">
                <a:solidFill>
                  <a:schemeClr val="accent1">
                    <a:lumMod val="50000"/>
                  </a:schemeClr>
                </a:solidFill>
              </a:rPr>
              <a:t>1) </a:t>
            </a:r>
            <a:r>
              <a:rPr lang="en-GB" sz="2000" b="1" dirty="0" err="1">
                <a:solidFill>
                  <a:schemeClr val="accent1">
                    <a:lumMod val="50000"/>
                  </a:schemeClr>
                </a:solidFill>
              </a:rPr>
              <a:t>Přesvědčíte</a:t>
            </a:r>
            <a:r>
              <a:rPr lang="en-GB" sz="2000" b="1" dirty="0">
                <a:solidFill>
                  <a:schemeClr val="accent1">
                    <a:lumMod val="50000"/>
                  </a:schemeClr>
                </a:solidFill>
              </a:rPr>
              <a:t> </a:t>
            </a:r>
            <a:r>
              <a:rPr lang="en-GB" sz="2000" b="1" dirty="0" err="1">
                <a:solidFill>
                  <a:schemeClr val="accent1">
                    <a:lumMod val="50000"/>
                  </a:schemeClr>
                </a:solidFill>
              </a:rPr>
              <a:t>všechny</a:t>
            </a:r>
            <a:r>
              <a:rPr lang="en-GB" sz="2000" b="1" dirty="0">
                <a:solidFill>
                  <a:schemeClr val="accent1">
                    <a:lumMod val="50000"/>
                  </a:schemeClr>
                </a:solidFill>
              </a:rPr>
              <a:t> </a:t>
            </a:r>
            <a:r>
              <a:rPr lang="en-GB" sz="2000" b="1" dirty="0" err="1">
                <a:solidFill>
                  <a:schemeClr val="accent1">
                    <a:lumMod val="50000"/>
                  </a:schemeClr>
                </a:solidFill>
              </a:rPr>
              <a:t>nájemníky</a:t>
            </a:r>
            <a:r>
              <a:rPr lang="en-GB" sz="2000" b="1" dirty="0">
                <a:solidFill>
                  <a:schemeClr val="accent1">
                    <a:lumMod val="50000"/>
                  </a:schemeClr>
                </a:solidFill>
              </a:rPr>
              <a:t>, </a:t>
            </a:r>
            <a:r>
              <a:rPr lang="en-GB" sz="2000" b="1" dirty="0" err="1">
                <a:solidFill>
                  <a:schemeClr val="accent1">
                    <a:lumMod val="50000"/>
                  </a:schemeClr>
                </a:solidFill>
              </a:rPr>
              <a:t>aby</a:t>
            </a:r>
            <a:r>
              <a:rPr lang="en-GB" sz="2000" b="1" dirty="0">
                <a:solidFill>
                  <a:schemeClr val="accent1">
                    <a:lumMod val="50000"/>
                  </a:schemeClr>
                </a:solidFill>
              </a:rPr>
              <a:t> „</a:t>
            </a:r>
            <a:r>
              <a:rPr lang="en-GB" sz="2000" b="1" dirty="0" err="1">
                <a:solidFill>
                  <a:schemeClr val="accent1">
                    <a:lumMod val="50000"/>
                  </a:schemeClr>
                </a:solidFill>
              </a:rPr>
              <a:t>zakempovali</a:t>
            </a:r>
            <a:r>
              <a:rPr lang="en-GB" sz="2000" b="1" dirty="0">
                <a:solidFill>
                  <a:schemeClr val="accent1">
                    <a:lumMod val="50000"/>
                  </a:schemeClr>
                </a:solidFill>
              </a:rPr>
              <a:t>“ </a:t>
            </a:r>
            <a:r>
              <a:rPr lang="en-GB" sz="2000" b="1" dirty="0" err="1">
                <a:solidFill>
                  <a:schemeClr val="accent1">
                    <a:lumMod val="50000"/>
                  </a:schemeClr>
                </a:solidFill>
              </a:rPr>
              <a:t>před</a:t>
            </a:r>
            <a:r>
              <a:rPr lang="en-GB" sz="2000" b="1" dirty="0">
                <a:solidFill>
                  <a:schemeClr val="accent1">
                    <a:lumMod val="50000"/>
                  </a:schemeClr>
                </a:solidFill>
              </a:rPr>
              <a:t> </a:t>
            </a:r>
            <a:r>
              <a:rPr lang="en-GB" sz="2000" b="1" dirty="0" err="1">
                <a:solidFill>
                  <a:schemeClr val="accent1">
                    <a:lumMod val="50000"/>
                  </a:schemeClr>
                </a:solidFill>
              </a:rPr>
              <a:t>budovou</a:t>
            </a:r>
            <a:r>
              <a:rPr lang="en-GB" sz="2000" b="1" dirty="0">
                <a:solidFill>
                  <a:schemeClr val="accent1">
                    <a:lumMod val="50000"/>
                  </a:schemeClr>
                </a:solidFill>
              </a:rPr>
              <a:t>. </a:t>
            </a:r>
            <a:r>
              <a:rPr lang="en-GB" sz="2000" b="1" dirty="0" err="1">
                <a:solidFill>
                  <a:schemeClr val="accent1">
                    <a:lumMod val="50000"/>
                  </a:schemeClr>
                </a:solidFill>
              </a:rPr>
              <a:t>Negativní</a:t>
            </a:r>
            <a:r>
              <a:rPr lang="en-GB" sz="2000" b="1" dirty="0">
                <a:solidFill>
                  <a:schemeClr val="accent1">
                    <a:lumMod val="50000"/>
                  </a:schemeClr>
                </a:solidFill>
              </a:rPr>
              <a:t> </a:t>
            </a:r>
            <a:r>
              <a:rPr lang="en-GB" sz="2000" b="1" dirty="0" err="1">
                <a:solidFill>
                  <a:schemeClr val="accent1">
                    <a:lumMod val="50000"/>
                  </a:schemeClr>
                </a:solidFill>
              </a:rPr>
              <a:t>publicita</a:t>
            </a:r>
            <a:r>
              <a:rPr lang="en-GB" sz="2000" b="1" dirty="0">
                <a:solidFill>
                  <a:schemeClr val="accent1">
                    <a:lumMod val="50000"/>
                  </a:schemeClr>
                </a:solidFill>
              </a:rPr>
              <a:t> </a:t>
            </a:r>
            <a:r>
              <a:rPr lang="en-GB" sz="2000" b="1" dirty="0" err="1">
                <a:solidFill>
                  <a:schemeClr val="accent1">
                    <a:lumMod val="50000"/>
                  </a:schemeClr>
                </a:solidFill>
              </a:rPr>
              <a:t>přiměje</a:t>
            </a:r>
            <a:r>
              <a:rPr lang="en-GB" sz="2000" b="1" dirty="0">
                <a:solidFill>
                  <a:schemeClr val="accent1">
                    <a:lumMod val="50000"/>
                  </a:schemeClr>
                </a:solidFill>
              </a:rPr>
              <a:t> </a:t>
            </a:r>
            <a:r>
              <a:rPr lang="en-GB" sz="2000" b="1" dirty="0" err="1">
                <a:solidFill>
                  <a:schemeClr val="accent1">
                    <a:lumMod val="50000"/>
                  </a:schemeClr>
                </a:solidFill>
              </a:rPr>
              <a:t>majitele</a:t>
            </a:r>
            <a:r>
              <a:rPr lang="en-GB" sz="2000" b="1" dirty="0">
                <a:solidFill>
                  <a:schemeClr val="accent1">
                    <a:lumMod val="50000"/>
                  </a:schemeClr>
                </a:solidFill>
              </a:rPr>
              <a:t> </a:t>
            </a:r>
            <a:r>
              <a:rPr lang="en-GB" sz="2000" b="1" dirty="0" err="1">
                <a:solidFill>
                  <a:schemeClr val="accent1">
                    <a:lumMod val="50000"/>
                  </a:schemeClr>
                </a:solidFill>
              </a:rPr>
              <a:t>domu</a:t>
            </a:r>
            <a:r>
              <a:rPr lang="en-GB" sz="2000" b="1" dirty="0">
                <a:solidFill>
                  <a:schemeClr val="accent1">
                    <a:lumMod val="50000"/>
                  </a:schemeClr>
                </a:solidFill>
              </a:rPr>
              <a:t>, </a:t>
            </a:r>
            <a:r>
              <a:rPr lang="en-GB" sz="2000" b="1" dirty="0" err="1">
                <a:solidFill>
                  <a:schemeClr val="accent1">
                    <a:lumMod val="50000"/>
                  </a:schemeClr>
                </a:solidFill>
              </a:rPr>
              <a:t>aby</a:t>
            </a:r>
            <a:r>
              <a:rPr lang="en-GB" sz="2000" b="1" dirty="0">
                <a:solidFill>
                  <a:schemeClr val="accent1">
                    <a:lumMod val="50000"/>
                  </a:schemeClr>
                </a:solidFill>
              </a:rPr>
              <a:t> </a:t>
            </a:r>
            <a:r>
              <a:rPr lang="en-GB" sz="2000" b="1" dirty="0" err="1">
                <a:solidFill>
                  <a:schemeClr val="accent1">
                    <a:lumMod val="50000"/>
                  </a:schemeClr>
                </a:solidFill>
              </a:rPr>
              <a:t>nikoho</a:t>
            </a:r>
            <a:r>
              <a:rPr lang="en-GB" sz="2000" b="1" dirty="0">
                <a:solidFill>
                  <a:schemeClr val="accent1">
                    <a:lumMod val="50000"/>
                  </a:schemeClr>
                </a:solidFill>
              </a:rPr>
              <a:t> z </a:t>
            </a:r>
            <a:r>
              <a:rPr lang="en-GB" sz="2000" b="1" dirty="0" err="1">
                <a:solidFill>
                  <a:schemeClr val="accent1">
                    <a:lumMod val="50000"/>
                  </a:schemeClr>
                </a:solidFill>
              </a:rPr>
              <a:t>domu</a:t>
            </a:r>
            <a:r>
              <a:rPr lang="en-GB" sz="2000" b="1" dirty="0">
                <a:solidFill>
                  <a:schemeClr val="accent1">
                    <a:lumMod val="50000"/>
                  </a:schemeClr>
                </a:solidFill>
              </a:rPr>
              <a:t> </a:t>
            </a:r>
            <a:r>
              <a:rPr lang="en-GB" sz="2000" b="1" dirty="0" err="1">
                <a:solidFill>
                  <a:schemeClr val="accent1">
                    <a:lumMod val="50000"/>
                  </a:schemeClr>
                </a:solidFill>
              </a:rPr>
              <a:t>nevyhazoval</a:t>
            </a:r>
            <a:r>
              <a:rPr lang="en-GB" sz="2000" b="1" dirty="0">
                <a:solidFill>
                  <a:schemeClr val="accent1">
                    <a:lumMod val="50000"/>
                  </a:schemeClr>
                </a:solidFill>
              </a:rPr>
              <a:t>.</a:t>
            </a:r>
            <a:r>
              <a:rPr lang="en-GB" sz="2000" b="1" dirty="0">
                <a:solidFill>
                  <a:srgbClr val="000000"/>
                </a:solidFill>
              </a:rPr>
              <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2) </a:t>
            </a:r>
            <a:r>
              <a:rPr lang="en-GB" sz="2000" b="1" dirty="0" err="1">
                <a:solidFill>
                  <a:srgbClr val="000000"/>
                </a:solidFill>
              </a:rPr>
              <a:t>Pomůžete</a:t>
            </a:r>
            <a:r>
              <a:rPr lang="en-GB" sz="2000" b="1" dirty="0">
                <a:solidFill>
                  <a:srgbClr val="000000"/>
                </a:solidFill>
              </a:rPr>
              <a:t> </a:t>
            </a:r>
            <a:r>
              <a:rPr lang="en-GB" sz="2000" b="1" dirty="0" err="1">
                <a:solidFill>
                  <a:srgbClr val="000000"/>
                </a:solidFill>
              </a:rPr>
              <a:t>muži</a:t>
            </a:r>
            <a:r>
              <a:rPr lang="en-GB" sz="2000" b="1" dirty="0">
                <a:solidFill>
                  <a:srgbClr val="000000"/>
                </a:solidFill>
              </a:rPr>
              <a:t> </a:t>
            </a:r>
            <a:r>
              <a:rPr lang="en-GB" sz="2000" b="1" dirty="0" err="1">
                <a:solidFill>
                  <a:srgbClr val="000000"/>
                </a:solidFill>
              </a:rPr>
              <a:t>najít</a:t>
            </a:r>
            <a:r>
              <a:rPr lang="en-GB" sz="2000" b="1" dirty="0">
                <a:solidFill>
                  <a:srgbClr val="000000"/>
                </a:solidFill>
              </a:rPr>
              <a:t> </a:t>
            </a:r>
            <a:r>
              <a:rPr lang="en-GB" sz="2000" b="1" dirty="0" err="1">
                <a:solidFill>
                  <a:srgbClr val="000000"/>
                </a:solidFill>
              </a:rPr>
              <a:t>nový</a:t>
            </a:r>
            <a:r>
              <a:rPr lang="en-GB" sz="2000" b="1" dirty="0">
                <a:solidFill>
                  <a:srgbClr val="000000"/>
                </a:solidFill>
              </a:rPr>
              <a:t> </a:t>
            </a:r>
            <a:r>
              <a:rPr lang="en-GB" sz="2000" b="1" dirty="0" err="1">
                <a:solidFill>
                  <a:srgbClr val="000000"/>
                </a:solidFill>
              </a:rPr>
              <a:t>byt</a:t>
            </a:r>
            <a:r>
              <a:rPr lang="en-GB" sz="2000" b="1" dirty="0">
                <a:solidFill>
                  <a:srgbClr val="000000"/>
                </a:solidFill>
              </a:rPr>
              <a:t>.</a:t>
            </a:r>
            <a:br>
              <a:rPr lang="en-GB" sz="2000" b="1" dirty="0">
                <a:solidFill>
                  <a:srgbClr val="000000"/>
                </a:solidFill>
              </a:rPr>
            </a:br>
            <a:r>
              <a:rPr lang="en-GB" sz="2000" i="1" dirty="0">
                <a:solidFill>
                  <a:srgbClr val="000000"/>
                </a:solidFill>
              </a:rPr>
              <a:t>(</a:t>
            </a:r>
            <a:r>
              <a:rPr lang="en-GB" sz="2000" i="1" dirty="0" err="1">
                <a:solidFill>
                  <a:srgbClr val="000000"/>
                </a:solidFill>
              </a:rPr>
              <a:t>Nepřesouvá</a:t>
            </a:r>
            <a:r>
              <a:rPr lang="en-GB" sz="2000" i="1" dirty="0">
                <a:solidFill>
                  <a:srgbClr val="000000"/>
                </a:solidFill>
              </a:rPr>
              <a:t> se </a:t>
            </a:r>
            <a:r>
              <a:rPr lang="en-GB" sz="2000" i="1" dirty="0" err="1">
                <a:solidFill>
                  <a:srgbClr val="000000"/>
                </a:solidFill>
              </a:rPr>
              <a:t>moc</a:t>
            </a:r>
            <a:r>
              <a:rPr lang="en-GB" sz="2000" i="1" dirty="0">
                <a:solidFill>
                  <a:srgbClr val="000000"/>
                </a:solidFill>
              </a:rPr>
              <a:t> o </a:t>
            </a:r>
            <a:r>
              <a:rPr lang="en-GB" sz="2000" i="1" dirty="0" err="1">
                <a:solidFill>
                  <a:srgbClr val="000000"/>
                </a:solidFill>
              </a:rPr>
              <a:t>těch</a:t>
            </a:r>
            <a:r>
              <a:rPr lang="en-GB" sz="2000" i="1" dirty="0">
                <a:solidFill>
                  <a:srgbClr val="000000"/>
                </a:solidFill>
              </a:rPr>
              <a:t>, </a:t>
            </a:r>
            <a:r>
              <a:rPr lang="en-GB" sz="2000" i="1" dirty="0" err="1">
                <a:solidFill>
                  <a:srgbClr val="000000"/>
                </a:solidFill>
              </a:rPr>
              <a:t>kdo</a:t>
            </a:r>
            <a:r>
              <a:rPr lang="en-GB" sz="2000" i="1" dirty="0">
                <a:solidFill>
                  <a:srgbClr val="000000"/>
                </a:solidFill>
              </a:rPr>
              <a:t> </a:t>
            </a:r>
            <a:r>
              <a:rPr lang="en-GB" sz="2000" i="1" dirty="0" err="1">
                <a:solidFill>
                  <a:srgbClr val="000000"/>
                </a:solidFill>
              </a:rPr>
              <a:t>ji</a:t>
            </a:r>
            <a:r>
              <a:rPr lang="en-GB" sz="2000" i="1" dirty="0">
                <a:solidFill>
                  <a:srgbClr val="000000"/>
                </a:solidFill>
              </a:rPr>
              <a:t> </a:t>
            </a:r>
            <a:r>
              <a:rPr lang="en-GB" sz="2000" i="1" dirty="0" err="1">
                <a:solidFill>
                  <a:srgbClr val="000000"/>
                </a:solidFill>
              </a:rPr>
              <a:t>mají</a:t>
            </a:r>
            <a:r>
              <a:rPr lang="en-GB" sz="2000" i="1" dirty="0">
                <a:solidFill>
                  <a:srgbClr val="000000"/>
                </a:solidFill>
              </a:rPr>
              <a:t>, </a:t>
            </a:r>
            <a:r>
              <a:rPr lang="en-GB" sz="2000" i="1" dirty="0" err="1">
                <a:solidFill>
                  <a:srgbClr val="000000"/>
                </a:solidFill>
              </a:rPr>
              <a:t>na</a:t>
            </a:r>
            <a:r>
              <a:rPr lang="en-GB" sz="2000" i="1" dirty="0">
                <a:solidFill>
                  <a:srgbClr val="000000"/>
                </a:solidFill>
              </a:rPr>
              <a:t> </a:t>
            </a:r>
            <a:r>
              <a:rPr lang="en-GB" sz="2000" i="1" dirty="0" err="1">
                <a:solidFill>
                  <a:srgbClr val="000000"/>
                </a:solidFill>
              </a:rPr>
              <a:t>ty</a:t>
            </a:r>
            <a:r>
              <a:rPr lang="en-GB" sz="2000" i="1" dirty="0">
                <a:solidFill>
                  <a:srgbClr val="000000"/>
                </a:solidFill>
              </a:rPr>
              <a:t>, </a:t>
            </a:r>
            <a:r>
              <a:rPr lang="en-GB" sz="2000" i="1" dirty="0" err="1">
                <a:solidFill>
                  <a:srgbClr val="000000"/>
                </a:solidFill>
              </a:rPr>
              <a:t>kdo</a:t>
            </a:r>
            <a:r>
              <a:rPr lang="en-GB" sz="2000" i="1" dirty="0">
                <a:solidFill>
                  <a:srgbClr val="000000"/>
                </a:solidFill>
              </a:rPr>
              <a:t> </a:t>
            </a:r>
            <a:r>
              <a:rPr lang="en-GB" sz="2000" i="1" dirty="0" err="1">
                <a:solidFill>
                  <a:srgbClr val="000000"/>
                </a:solidFill>
              </a:rPr>
              <a:t>ji</a:t>
            </a:r>
            <a:r>
              <a:rPr lang="en-GB" sz="2000" i="1" dirty="0">
                <a:solidFill>
                  <a:srgbClr val="000000"/>
                </a:solidFill>
              </a:rPr>
              <a:t> </a:t>
            </a:r>
            <a:r>
              <a:rPr lang="en-GB" sz="2000" i="1" dirty="0" err="1">
                <a:solidFill>
                  <a:srgbClr val="000000"/>
                </a:solidFill>
              </a:rPr>
              <a:t>nemají</a:t>
            </a:r>
            <a:r>
              <a:rPr lang="en-GB" sz="2000" i="1" dirty="0">
                <a:solidFill>
                  <a:srgbClr val="000000"/>
                </a:solidFill>
              </a:rPr>
              <a:t> – </a:t>
            </a:r>
            <a:r>
              <a:rPr lang="en-GB" sz="2000" i="1" dirty="0" err="1">
                <a:solidFill>
                  <a:srgbClr val="000000"/>
                </a:solidFill>
              </a:rPr>
              <a:t>moc</a:t>
            </a:r>
            <a:r>
              <a:rPr lang="en-GB" sz="2000" i="1" dirty="0">
                <a:solidFill>
                  <a:srgbClr val="000000"/>
                </a:solidFill>
              </a:rPr>
              <a:t> </a:t>
            </a:r>
            <a:r>
              <a:rPr lang="en-GB" sz="2000" i="1" dirty="0" err="1">
                <a:solidFill>
                  <a:srgbClr val="000000"/>
                </a:solidFill>
              </a:rPr>
              <a:t>majitele</a:t>
            </a:r>
            <a:r>
              <a:rPr lang="en-GB" sz="2000" i="1" dirty="0">
                <a:solidFill>
                  <a:srgbClr val="000000"/>
                </a:solidFill>
              </a:rPr>
              <a:t> </a:t>
            </a:r>
            <a:r>
              <a:rPr lang="en-GB" sz="2000" i="1" dirty="0" err="1">
                <a:solidFill>
                  <a:srgbClr val="000000"/>
                </a:solidFill>
              </a:rPr>
              <a:t>není</a:t>
            </a:r>
            <a:r>
              <a:rPr lang="en-GB" sz="2000" i="1" dirty="0">
                <a:solidFill>
                  <a:srgbClr val="000000"/>
                </a:solidFill>
              </a:rPr>
              <a:t> </a:t>
            </a:r>
            <a:r>
              <a:rPr lang="en-GB" sz="2000" i="1" dirty="0" err="1">
                <a:solidFill>
                  <a:srgbClr val="000000"/>
                </a:solidFill>
              </a:rPr>
              <a:t>nijak</a:t>
            </a:r>
            <a:r>
              <a:rPr lang="en-GB" sz="2000" i="1" dirty="0">
                <a:solidFill>
                  <a:srgbClr val="000000"/>
                </a:solidFill>
              </a:rPr>
              <a:t> </a:t>
            </a:r>
            <a:r>
              <a:rPr lang="en-GB" sz="2000" i="1" dirty="0" err="1">
                <a:solidFill>
                  <a:srgbClr val="000000"/>
                </a:solidFill>
              </a:rPr>
              <a:t>zpochybněna</a:t>
            </a:r>
            <a:r>
              <a:rPr lang="en-GB" sz="2000" i="1" dirty="0">
                <a:solidFill>
                  <a:srgbClr val="000000"/>
                </a:solidFill>
              </a:rPr>
              <a:t>/</a:t>
            </a:r>
            <a:r>
              <a:rPr lang="en-GB" sz="2000" i="1" dirty="0" err="1">
                <a:solidFill>
                  <a:srgbClr val="000000"/>
                </a:solidFill>
              </a:rPr>
              <a:t>ohrožena</a:t>
            </a:r>
            <a:r>
              <a:rPr lang="en-GB" sz="2000" i="1" dirty="0">
                <a:solidFill>
                  <a:srgbClr val="000000"/>
                </a:solidFill>
              </a:rPr>
              <a:t>.)</a:t>
            </a:r>
            <a:r>
              <a:rPr lang="en-GB" sz="2000" b="1" dirty="0">
                <a:solidFill>
                  <a:srgbClr val="000000"/>
                </a:solidFill>
              </a:rPr>
              <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3) </a:t>
            </a:r>
            <a:r>
              <a:rPr lang="en-GB" sz="2000" b="1" dirty="0" err="1">
                <a:solidFill>
                  <a:srgbClr val="000000"/>
                </a:solidFill>
              </a:rPr>
              <a:t>Napíšete</a:t>
            </a:r>
            <a:r>
              <a:rPr lang="en-GB" sz="2000" b="1" dirty="0">
                <a:solidFill>
                  <a:srgbClr val="000000"/>
                </a:solidFill>
              </a:rPr>
              <a:t> </a:t>
            </a:r>
            <a:r>
              <a:rPr lang="en-GB" sz="2000" b="1" dirty="0" err="1">
                <a:solidFill>
                  <a:srgbClr val="000000"/>
                </a:solidFill>
              </a:rPr>
              <a:t>sloupek</a:t>
            </a:r>
            <a:r>
              <a:rPr lang="en-GB" sz="2000" b="1" dirty="0">
                <a:solidFill>
                  <a:srgbClr val="000000"/>
                </a:solidFill>
              </a:rPr>
              <a:t> do </a:t>
            </a:r>
            <a:r>
              <a:rPr lang="en-GB" sz="2000" b="1" dirty="0" err="1">
                <a:solidFill>
                  <a:srgbClr val="000000"/>
                </a:solidFill>
              </a:rPr>
              <a:t>místních</a:t>
            </a:r>
            <a:r>
              <a:rPr lang="en-GB" sz="2000" b="1" dirty="0">
                <a:solidFill>
                  <a:srgbClr val="000000"/>
                </a:solidFill>
              </a:rPr>
              <a:t> </a:t>
            </a:r>
            <a:r>
              <a:rPr lang="en-GB" sz="2000" b="1" dirty="0" err="1">
                <a:solidFill>
                  <a:srgbClr val="000000"/>
                </a:solidFill>
              </a:rPr>
              <a:t>novin</a:t>
            </a:r>
            <a:r>
              <a:rPr lang="en-GB" sz="2000" b="1" dirty="0">
                <a:solidFill>
                  <a:srgbClr val="000000"/>
                </a:solidFill>
              </a:rPr>
              <a:t>. </a:t>
            </a:r>
            <a:r>
              <a:rPr lang="en-GB" sz="2000" b="1" dirty="0" err="1">
                <a:solidFill>
                  <a:srgbClr val="000000"/>
                </a:solidFill>
              </a:rPr>
              <a:t>Následná</a:t>
            </a:r>
            <a:r>
              <a:rPr lang="en-GB" sz="2000" b="1" dirty="0">
                <a:solidFill>
                  <a:srgbClr val="000000"/>
                </a:solidFill>
              </a:rPr>
              <a:t> </a:t>
            </a:r>
            <a:r>
              <a:rPr lang="en-GB" sz="2000" b="1" dirty="0" err="1">
                <a:solidFill>
                  <a:srgbClr val="000000"/>
                </a:solidFill>
              </a:rPr>
              <a:t>negativní</a:t>
            </a:r>
            <a:r>
              <a:rPr lang="en-GB" sz="2000" b="1" dirty="0">
                <a:solidFill>
                  <a:srgbClr val="000000"/>
                </a:solidFill>
              </a:rPr>
              <a:t> </a:t>
            </a:r>
            <a:r>
              <a:rPr lang="en-GB" sz="2000" b="1" dirty="0" err="1">
                <a:solidFill>
                  <a:srgbClr val="000000"/>
                </a:solidFill>
              </a:rPr>
              <a:t>publicita</a:t>
            </a:r>
            <a:r>
              <a:rPr lang="en-GB" sz="2000" b="1" dirty="0">
                <a:solidFill>
                  <a:srgbClr val="000000"/>
                </a:solidFill>
              </a:rPr>
              <a:t> </a:t>
            </a:r>
            <a:r>
              <a:rPr lang="en-GB" sz="2000" b="1" dirty="0" err="1">
                <a:solidFill>
                  <a:srgbClr val="000000"/>
                </a:solidFill>
              </a:rPr>
              <a:t>přiměje</a:t>
            </a:r>
            <a:r>
              <a:rPr lang="en-GB" sz="2000" b="1" dirty="0">
                <a:solidFill>
                  <a:srgbClr val="000000"/>
                </a:solidFill>
              </a:rPr>
              <a:t> </a:t>
            </a:r>
            <a:r>
              <a:rPr lang="en-GB" sz="2000" b="1" dirty="0" err="1">
                <a:solidFill>
                  <a:srgbClr val="000000"/>
                </a:solidFill>
              </a:rPr>
              <a:t>majitele</a:t>
            </a:r>
            <a:r>
              <a:rPr lang="en-GB" sz="2000" b="1" dirty="0">
                <a:solidFill>
                  <a:srgbClr val="000000"/>
                </a:solidFill>
              </a:rPr>
              <a:t> k </a:t>
            </a:r>
            <a:r>
              <a:rPr lang="en-GB" sz="2000" b="1" dirty="0" err="1">
                <a:solidFill>
                  <a:srgbClr val="000000"/>
                </a:solidFill>
              </a:rPr>
              <a:t>tomu</a:t>
            </a:r>
            <a:r>
              <a:rPr lang="en-GB" sz="2000" b="1" dirty="0">
                <a:solidFill>
                  <a:srgbClr val="000000"/>
                </a:solidFill>
              </a:rPr>
              <a:t>, </a:t>
            </a:r>
            <a:r>
              <a:rPr lang="en-GB" sz="2000" b="1" dirty="0" err="1">
                <a:solidFill>
                  <a:srgbClr val="000000"/>
                </a:solidFill>
              </a:rPr>
              <a:t>že</a:t>
            </a:r>
            <a:r>
              <a:rPr lang="en-GB" sz="2000" b="1" dirty="0">
                <a:solidFill>
                  <a:srgbClr val="000000"/>
                </a:solidFill>
              </a:rPr>
              <a:t> </a:t>
            </a:r>
            <a:r>
              <a:rPr lang="en-GB" sz="2000" b="1" dirty="0" err="1">
                <a:solidFill>
                  <a:srgbClr val="000000"/>
                </a:solidFill>
              </a:rPr>
              <a:t>si</a:t>
            </a:r>
            <a:r>
              <a:rPr lang="en-GB" sz="2000" b="1" dirty="0">
                <a:solidFill>
                  <a:srgbClr val="000000"/>
                </a:solidFill>
              </a:rPr>
              <a:t> to </a:t>
            </a:r>
            <a:r>
              <a:rPr lang="en-GB" sz="2000" b="1" dirty="0" err="1">
                <a:solidFill>
                  <a:srgbClr val="000000"/>
                </a:solidFill>
              </a:rPr>
              <a:t>rozmyslí</a:t>
            </a:r>
            <a:r>
              <a:rPr lang="en-GB" sz="2000" b="1" dirty="0">
                <a:solidFill>
                  <a:srgbClr val="000000"/>
                </a:solidFill>
              </a:rPr>
              <a:t>.</a:t>
            </a:r>
            <a:br>
              <a:rPr lang="en-GB" sz="2000" b="1" dirty="0">
                <a:solidFill>
                  <a:srgbClr val="000000"/>
                </a:solidFill>
              </a:rPr>
            </a:br>
            <a:r>
              <a:rPr lang="en-GB" sz="2000" i="1" dirty="0">
                <a:solidFill>
                  <a:srgbClr val="000000"/>
                </a:solidFill>
              </a:rPr>
              <a:t>(To </a:t>
            </a:r>
            <a:r>
              <a:rPr lang="en-GB" sz="2000" i="1" dirty="0" err="1">
                <a:solidFill>
                  <a:srgbClr val="000000"/>
                </a:solidFill>
              </a:rPr>
              <a:t>nedá</a:t>
            </a:r>
            <a:r>
              <a:rPr lang="en-GB" sz="2000" i="1" dirty="0">
                <a:solidFill>
                  <a:srgbClr val="000000"/>
                </a:solidFill>
              </a:rPr>
              <a:t> </a:t>
            </a:r>
            <a:r>
              <a:rPr lang="en-GB" sz="2000" i="1" dirty="0" err="1">
                <a:solidFill>
                  <a:srgbClr val="000000"/>
                </a:solidFill>
              </a:rPr>
              <a:t>dotčeným</a:t>
            </a:r>
            <a:r>
              <a:rPr lang="en-GB" sz="2000" i="1" dirty="0">
                <a:solidFill>
                  <a:srgbClr val="000000"/>
                </a:solidFill>
              </a:rPr>
              <a:t> </a:t>
            </a:r>
            <a:r>
              <a:rPr lang="en-GB" sz="2000" i="1" dirty="0" err="1">
                <a:solidFill>
                  <a:srgbClr val="000000"/>
                </a:solidFill>
              </a:rPr>
              <a:t>lidem</a:t>
            </a:r>
            <a:r>
              <a:rPr lang="en-GB" sz="2000" i="1" dirty="0">
                <a:solidFill>
                  <a:srgbClr val="000000"/>
                </a:solidFill>
              </a:rPr>
              <a:t> </a:t>
            </a:r>
            <a:r>
              <a:rPr lang="en-GB" sz="2000" i="1" dirty="0" err="1">
                <a:solidFill>
                  <a:srgbClr val="000000"/>
                </a:solidFill>
              </a:rPr>
              <a:t>pocit</a:t>
            </a:r>
            <a:r>
              <a:rPr lang="en-GB" sz="2000" i="1" dirty="0">
                <a:solidFill>
                  <a:srgbClr val="000000"/>
                </a:solidFill>
              </a:rPr>
              <a:t> </a:t>
            </a:r>
            <a:r>
              <a:rPr lang="en-GB" sz="2000" i="1" dirty="0" err="1">
                <a:solidFill>
                  <a:srgbClr val="000000"/>
                </a:solidFill>
              </a:rPr>
              <a:t>moci</a:t>
            </a:r>
            <a:r>
              <a:rPr lang="en-GB" sz="2000" i="1" dirty="0">
                <a:solidFill>
                  <a:srgbClr val="000000"/>
                </a:solidFill>
              </a:rPr>
              <a:t>, </a:t>
            </a:r>
            <a:r>
              <a:rPr lang="en-GB" sz="2000" i="1" dirty="0" err="1">
                <a:solidFill>
                  <a:srgbClr val="000000"/>
                </a:solidFill>
              </a:rPr>
              <a:t>protože</a:t>
            </a:r>
            <a:r>
              <a:rPr lang="en-GB" sz="2000" i="1" dirty="0">
                <a:solidFill>
                  <a:srgbClr val="000000"/>
                </a:solidFill>
              </a:rPr>
              <a:t> </a:t>
            </a:r>
            <a:r>
              <a:rPr lang="en-GB" sz="2000" i="1" dirty="0" err="1">
                <a:solidFill>
                  <a:srgbClr val="000000"/>
                </a:solidFill>
              </a:rPr>
              <a:t>jste</a:t>
            </a:r>
            <a:r>
              <a:rPr lang="en-GB" sz="2000" i="1" dirty="0">
                <a:solidFill>
                  <a:srgbClr val="000000"/>
                </a:solidFill>
              </a:rPr>
              <a:t> </a:t>
            </a:r>
            <a:r>
              <a:rPr lang="en-GB" sz="2000" i="1" dirty="0" err="1">
                <a:solidFill>
                  <a:srgbClr val="000000"/>
                </a:solidFill>
              </a:rPr>
              <a:t>změnu</a:t>
            </a:r>
            <a:r>
              <a:rPr lang="en-GB" sz="2000" i="1" dirty="0">
                <a:solidFill>
                  <a:srgbClr val="000000"/>
                </a:solidFill>
              </a:rPr>
              <a:t> </a:t>
            </a:r>
            <a:r>
              <a:rPr lang="en-GB" sz="2000" i="1" dirty="0" err="1">
                <a:solidFill>
                  <a:srgbClr val="000000"/>
                </a:solidFill>
              </a:rPr>
              <a:t>způsobili</a:t>
            </a:r>
            <a:r>
              <a:rPr lang="en-GB" sz="2000" i="1" dirty="0">
                <a:solidFill>
                  <a:srgbClr val="000000"/>
                </a:solidFill>
              </a:rPr>
              <a:t> </a:t>
            </a:r>
            <a:r>
              <a:rPr lang="en-GB" sz="2000" i="1" dirty="0" err="1">
                <a:solidFill>
                  <a:srgbClr val="000000"/>
                </a:solidFill>
              </a:rPr>
              <a:t>vy</a:t>
            </a:r>
            <a:r>
              <a:rPr lang="en-GB" sz="2000" i="1" dirty="0">
                <a:solidFill>
                  <a:srgbClr val="000000"/>
                </a:solidFill>
              </a:rPr>
              <a:t> </a:t>
            </a:r>
            <a:r>
              <a:rPr lang="en-GB" sz="2000" i="1" dirty="0" err="1">
                <a:solidFill>
                  <a:srgbClr val="000000"/>
                </a:solidFill>
              </a:rPr>
              <a:t>sami</a:t>
            </a:r>
            <a:r>
              <a:rPr lang="en-GB" sz="2000" i="1" dirty="0">
                <a:solidFill>
                  <a:srgbClr val="000000"/>
                </a:solidFill>
              </a:rPr>
              <a:t>.)</a:t>
            </a:r>
            <a:r>
              <a:rPr lang="en-GB" sz="2000" b="1" dirty="0">
                <a:solidFill>
                  <a:srgbClr val="000000"/>
                </a:solidFill>
              </a:rPr>
              <a:t/>
            </a:r>
            <a:br>
              <a:rPr lang="en-GB" sz="2000" b="1" dirty="0">
                <a:solidFill>
                  <a:srgbClr val="000000"/>
                </a:solidFill>
              </a:rPr>
            </a:br>
            <a:r>
              <a:rPr lang="en-GB" sz="2000" b="1" dirty="0">
                <a:solidFill>
                  <a:srgbClr val="000000"/>
                </a:solidFill>
              </a:rPr>
              <a:t/>
            </a:r>
            <a:br>
              <a:rPr lang="en-GB" sz="2000" b="1" dirty="0">
                <a:solidFill>
                  <a:srgbClr val="000000"/>
                </a:solidFill>
              </a:rPr>
            </a:br>
            <a:r>
              <a:rPr lang="en-GB" sz="2000" b="1" dirty="0">
                <a:solidFill>
                  <a:srgbClr val="000000"/>
                </a:solidFill>
              </a:rPr>
              <a:t>4) </a:t>
            </a:r>
            <a:r>
              <a:rPr lang="en-GB" sz="2000" b="1" dirty="0" err="1">
                <a:solidFill>
                  <a:srgbClr val="000000"/>
                </a:solidFill>
              </a:rPr>
              <a:t>Požádáte</a:t>
            </a:r>
            <a:r>
              <a:rPr lang="en-GB" sz="2000" b="1" dirty="0">
                <a:solidFill>
                  <a:srgbClr val="000000"/>
                </a:solidFill>
              </a:rPr>
              <a:t> </a:t>
            </a:r>
            <a:r>
              <a:rPr lang="en-GB" sz="2000" b="1" dirty="0" err="1">
                <a:solidFill>
                  <a:srgbClr val="000000"/>
                </a:solidFill>
              </a:rPr>
              <a:t>místní</a:t>
            </a:r>
            <a:r>
              <a:rPr lang="en-GB" sz="2000" b="1" dirty="0">
                <a:solidFill>
                  <a:srgbClr val="000000"/>
                </a:solidFill>
              </a:rPr>
              <a:t> </a:t>
            </a:r>
            <a:r>
              <a:rPr lang="en-GB" sz="2000" b="1" dirty="0" err="1">
                <a:solidFill>
                  <a:srgbClr val="000000"/>
                </a:solidFill>
              </a:rPr>
              <a:t>politiky</a:t>
            </a:r>
            <a:r>
              <a:rPr lang="en-GB" sz="2000" b="1" dirty="0">
                <a:solidFill>
                  <a:srgbClr val="000000"/>
                </a:solidFill>
              </a:rPr>
              <a:t>, </a:t>
            </a:r>
            <a:r>
              <a:rPr lang="en-GB" sz="2000" b="1" dirty="0" err="1">
                <a:solidFill>
                  <a:srgbClr val="000000"/>
                </a:solidFill>
              </a:rPr>
              <a:t>aby</a:t>
            </a:r>
            <a:r>
              <a:rPr lang="en-GB" sz="2000" b="1" dirty="0">
                <a:solidFill>
                  <a:srgbClr val="000000"/>
                </a:solidFill>
              </a:rPr>
              <a:t> se do </a:t>
            </a:r>
            <a:r>
              <a:rPr lang="en-GB" sz="2000" b="1" dirty="0" err="1">
                <a:solidFill>
                  <a:srgbClr val="000000"/>
                </a:solidFill>
              </a:rPr>
              <a:t>věci</a:t>
            </a:r>
            <a:r>
              <a:rPr lang="en-GB" sz="2000" b="1" dirty="0">
                <a:solidFill>
                  <a:srgbClr val="000000"/>
                </a:solidFill>
              </a:rPr>
              <a:t> </a:t>
            </a:r>
            <a:r>
              <a:rPr lang="en-GB" sz="2000" b="1" dirty="0" err="1">
                <a:solidFill>
                  <a:srgbClr val="000000"/>
                </a:solidFill>
              </a:rPr>
              <a:t>zapojili</a:t>
            </a:r>
            <a:r>
              <a:rPr lang="en-GB" sz="2000" b="1" dirty="0">
                <a:solidFill>
                  <a:srgbClr val="000000"/>
                </a:solidFill>
              </a:rPr>
              <a:t> a </a:t>
            </a:r>
            <a:r>
              <a:rPr lang="en-GB" sz="2000" b="1" dirty="0" err="1">
                <a:solidFill>
                  <a:srgbClr val="000000"/>
                </a:solidFill>
              </a:rPr>
              <a:t>majitele</a:t>
            </a:r>
            <a:r>
              <a:rPr lang="en-GB" sz="2000" b="1" dirty="0">
                <a:solidFill>
                  <a:srgbClr val="000000"/>
                </a:solidFill>
              </a:rPr>
              <a:t> </a:t>
            </a:r>
            <a:r>
              <a:rPr lang="en-GB" sz="2000" b="1" dirty="0" err="1">
                <a:solidFill>
                  <a:srgbClr val="000000"/>
                </a:solidFill>
              </a:rPr>
              <a:t>dotlačili</a:t>
            </a:r>
            <a:r>
              <a:rPr lang="en-GB" sz="2000" b="1" dirty="0">
                <a:solidFill>
                  <a:srgbClr val="000000"/>
                </a:solidFill>
              </a:rPr>
              <a:t> k </a:t>
            </a:r>
            <a:r>
              <a:rPr lang="en-GB" sz="2000" b="1" dirty="0" err="1">
                <a:solidFill>
                  <a:srgbClr val="000000"/>
                </a:solidFill>
              </a:rPr>
              <a:t>tomu</a:t>
            </a:r>
            <a:r>
              <a:rPr lang="en-GB" sz="2000" b="1" dirty="0">
                <a:solidFill>
                  <a:srgbClr val="000000"/>
                </a:solidFill>
              </a:rPr>
              <a:t>, </a:t>
            </a:r>
            <a:r>
              <a:rPr lang="en-GB" sz="2000" b="1" dirty="0" err="1">
                <a:solidFill>
                  <a:srgbClr val="000000"/>
                </a:solidFill>
              </a:rPr>
              <a:t>aby</a:t>
            </a:r>
            <a:r>
              <a:rPr lang="en-GB" sz="2000" b="1" dirty="0">
                <a:solidFill>
                  <a:srgbClr val="000000"/>
                </a:solidFill>
              </a:rPr>
              <a:t> </a:t>
            </a:r>
            <a:r>
              <a:rPr lang="en-GB" sz="2000" b="1" dirty="0" err="1">
                <a:solidFill>
                  <a:srgbClr val="000000"/>
                </a:solidFill>
              </a:rPr>
              <a:t>nájemníky</a:t>
            </a:r>
            <a:r>
              <a:rPr lang="en-GB" sz="2000" b="1" dirty="0">
                <a:solidFill>
                  <a:srgbClr val="000000"/>
                </a:solidFill>
              </a:rPr>
              <a:t> </a:t>
            </a:r>
            <a:r>
              <a:rPr lang="en-GB" sz="2000" b="1" dirty="0" err="1">
                <a:solidFill>
                  <a:srgbClr val="000000"/>
                </a:solidFill>
              </a:rPr>
              <a:t>nevyháněl</a:t>
            </a:r>
            <a:r>
              <a:rPr lang="en-GB" sz="2000" b="1" dirty="0">
                <a:solidFill>
                  <a:srgbClr val="000000"/>
                </a:solidFill>
              </a:rPr>
              <a:t>.</a:t>
            </a:r>
            <a:br>
              <a:rPr lang="en-GB" sz="2000" b="1" dirty="0">
                <a:solidFill>
                  <a:srgbClr val="000000"/>
                </a:solidFill>
              </a:rPr>
            </a:br>
            <a:r>
              <a:rPr lang="en-GB" sz="2000" i="1" dirty="0">
                <a:solidFill>
                  <a:srgbClr val="000000"/>
                </a:solidFill>
              </a:rPr>
              <a:t>(To </a:t>
            </a:r>
            <a:r>
              <a:rPr lang="en-GB" sz="2000" i="1" dirty="0" err="1">
                <a:solidFill>
                  <a:srgbClr val="000000"/>
                </a:solidFill>
              </a:rPr>
              <a:t>nedává</a:t>
            </a:r>
            <a:r>
              <a:rPr lang="en-GB" sz="2000" i="1" dirty="0">
                <a:solidFill>
                  <a:srgbClr val="000000"/>
                </a:solidFill>
              </a:rPr>
              <a:t> </a:t>
            </a:r>
            <a:r>
              <a:rPr lang="en-GB" sz="2000" i="1" dirty="0" err="1">
                <a:solidFill>
                  <a:srgbClr val="000000"/>
                </a:solidFill>
              </a:rPr>
              <a:t>nájemníkům</a:t>
            </a:r>
            <a:r>
              <a:rPr lang="en-GB" sz="2000" i="1" dirty="0">
                <a:solidFill>
                  <a:srgbClr val="000000"/>
                </a:solidFill>
              </a:rPr>
              <a:t> </a:t>
            </a:r>
            <a:r>
              <a:rPr lang="en-GB" sz="2000" i="1" dirty="0" err="1">
                <a:solidFill>
                  <a:srgbClr val="000000"/>
                </a:solidFill>
              </a:rPr>
              <a:t>pocit</a:t>
            </a:r>
            <a:r>
              <a:rPr lang="en-GB" sz="2000" i="1" dirty="0">
                <a:solidFill>
                  <a:srgbClr val="000000"/>
                </a:solidFill>
              </a:rPr>
              <a:t> </a:t>
            </a:r>
            <a:r>
              <a:rPr lang="en-GB" sz="2000" i="1" dirty="0" err="1">
                <a:solidFill>
                  <a:srgbClr val="000000"/>
                </a:solidFill>
              </a:rPr>
              <a:t>moci</a:t>
            </a:r>
            <a:r>
              <a:rPr lang="en-GB" sz="2000" i="1" dirty="0">
                <a:solidFill>
                  <a:srgbClr val="000000"/>
                </a:solidFill>
              </a:rPr>
              <a:t>. </a:t>
            </a:r>
            <a:r>
              <a:rPr lang="en-GB" sz="2000" i="1" dirty="0" err="1">
                <a:solidFill>
                  <a:srgbClr val="000000"/>
                </a:solidFill>
              </a:rPr>
              <a:t>Politici</a:t>
            </a:r>
            <a:r>
              <a:rPr lang="en-GB" sz="2000" i="1" dirty="0">
                <a:solidFill>
                  <a:srgbClr val="000000"/>
                </a:solidFill>
              </a:rPr>
              <a:t> </a:t>
            </a:r>
            <a:r>
              <a:rPr lang="en-GB" sz="2000" i="1" dirty="0" err="1">
                <a:solidFill>
                  <a:srgbClr val="000000"/>
                </a:solidFill>
              </a:rPr>
              <a:t>mohou</a:t>
            </a:r>
            <a:r>
              <a:rPr lang="en-GB" sz="2000" i="1" dirty="0">
                <a:solidFill>
                  <a:srgbClr val="000000"/>
                </a:solidFill>
              </a:rPr>
              <a:t> </a:t>
            </a:r>
            <a:r>
              <a:rPr lang="en-GB" sz="2000" i="1" dirty="0" err="1">
                <a:solidFill>
                  <a:srgbClr val="000000"/>
                </a:solidFill>
              </a:rPr>
              <a:t>být</a:t>
            </a:r>
            <a:r>
              <a:rPr lang="en-GB" sz="2000" i="1" dirty="0">
                <a:solidFill>
                  <a:srgbClr val="000000"/>
                </a:solidFill>
              </a:rPr>
              <a:t> </a:t>
            </a:r>
            <a:r>
              <a:rPr lang="en-GB" sz="2000" i="1" dirty="0" err="1">
                <a:solidFill>
                  <a:srgbClr val="000000"/>
                </a:solidFill>
              </a:rPr>
              <a:t>spojenci</a:t>
            </a:r>
            <a:r>
              <a:rPr lang="en-GB" sz="2000" i="1" dirty="0">
                <a:solidFill>
                  <a:srgbClr val="000000"/>
                </a:solidFill>
              </a:rPr>
              <a:t> v </a:t>
            </a:r>
            <a:r>
              <a:rPr lang="en-GB" sz="2000" i="1" dirty="0" err="1">
                <a:solidFill>
                  <a:srgbClr val="000000"/>
                </a:solidFill>
              </a:rPr>
              <a:t>komunitních</a:t>
            </a:r>
            <a:r>
              <a:rPr lang="en-GB" sz="2000" i="1" dirty="0">
                <a:solidFill>
                  <a:srgbClr val="000000"/>
                </a:solidFill>
              </a:rPr>
              <a:t> </a:t>
            </a:r>
            <a:r>
              <a:rPr lang="en-GB" sz="2000" i="1" dirty="0" err="1">
                <a:solidFill>
                  <a:srgbClr val="000000"/>
                </a:solidFill>
              </a:rPr>
              <a:t>kampaních</a:t>
            </a:r>
            <a:r>
              <a:rPr lang="en-GB" sz="2000" i="1" dirty="0">
                <a:solidFill>
                  <a:srgbClr val="000000"/>
                </a:solidFill>
              </a:rPr>
              <a:t>, ale </a:t>
            </a:r>
            <a:r>
              <a:rPr lang="en-GB" sz="2000" i="1" dirty="0" err="1">
                <a:solidFill>
                  <a:srgbClr val="000000"/>
                </a:solidFill>
              </a:rPr>
              <a:t>pokud</a:t>
            </a:r>
            <a:r>
              <a:rPr lang="en-GB" sz="2000" i="1" dirty="0">
                <a:solidFill>
                  <a:srgbClr val="000000"/>
                </a:solidFill>
              </a:rPr>
              <a:t> </a:t>
            </a:r>
            <a:r>
              <a:rPr lang="en-GB" sz="2000" i="1" dirty="0" err="1">
                <a:solidFill>
                  <a:srgbClr val="000000"/>
                </a:solidFill>
              </a:rPr>
              <a:t>jsou</a:t>
            </a:r>
            <a:r>
              <a:rPr lang="en-GB" sz="2000" i="1" dirty="0">
                <a:solidFill>
                  <a:srgbClr val="000000"/>
                </a:solidFill>
              </a:rPr>
              <a:t> </a:t>
            </a:r>
            <a:r>
              <a:rPr lang="en-GB" sz="2000" i="1" dirty="0" err="1">
                <a:solidFill>
                  <a:srgbClr val="000000"/>
                </a:solidFill>
              </a:rPr>
              <a:t>hlavními</a:t>
            </a:r>
            <a:r>
              <a:rPr lang="en-GB" sz="2000" i="1" dirty="0">
                <a:solidFill>
                  <a:srgbClr val="000000"/>
                </a:solidFill>
              </a:rPr>
              <a:t> </a:t>
            </a:r>
            <a:r>
              <a:rPr lang="en-GB" sz="2000" i="1" dirty="0" err="1">
                <a:solidFill>
                  <a:srgbClr val="000000"/>
                </a:solidFill>
              </a:rPr>
              <a:t>hybateli</a:t>
            </a:r>
            <a:r>
              <a:rPr lang="en-GB" sz="2000" i="1" dirty="0">
                <a:solidFill>
                  <a:srgbClr val="000000"/>
                </a:solidFill>
              </a:rPr>
              <a:t>, </a:t>
            </a:r>
            <a:r>
              <a:rPr lang="en-GB" sz="2000" i="1" dirty="0" err="1">
                <a:solidFill>
                  <a:srgbClr val="000000"/>
                </a:solidFill>
              </a:rPr>
              <a:t>ostatní</a:t>
            </a:r>
            <a:r>
              <a:rPr lang="en-GB" sz="2000" i="1" dirty="0">
                <a:solidFill>
                  <a:srgbClr val="000000"/>
                </a:solidFill>
              </a:rPr>
              <a:t> </a:t>
            </a:r>
            <a:r>
              <a:rPr lang="en-GB" sz="2000" i="1" dirty="0" err="1">
                <a:solidFill>
                  <a:srgbClr val="000000"/>
                </a:solidFill>
              </a:rPr>
              <a:t>lidi</a:t>
            </a:r>
            <a:r>
              <a:rPr lang="en-GB" sz="2000" i="1" dirty="0">
                <a:solidFill>
                  <a:srgbClr val="000000"/>
                </a:solidFill>
              </a:rPr>
              <a:t> to </a:t>
            </a:r>
            <a:r>
              <a:rPr lang="en-GB" sz="2000" i="1" dirty="0" err="1">
                <a:solidFill>
                  <a:srgbClr val="000000"/>
                </a:solidFill>
              </a:rPr>
              <a:t>neposílí</a:t>
            </a:r>
            <a:r>
              <a:rPr lang="en-GB" sz="2000" i="1" dirty="0">
                <a:solidFill>
                  <a:srgbClr val="000000"/>
                </a:solidFill>
              </a:rPr>
              <a:t> a </a:t>
            </a:r>
            <a:r>
              <a:rPr lang="en-GB" sz="2000" i="1" dirty="0" err="1">
                <a:solidFill>
                  <a:srgbClr val="000000"/>
                </a:solidFill>
              </a:rPr>
              <a:t>nemotivuje</a:t>
            </a:r>
            <a:r>
              <a:rPr lang="en-GB" sz="2000" i="1"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685800" y="404664"/>
            <a:ext cx="7772400" cy="5904656"/>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2400" b="1" dirty="0">
                <a:solidFill>
                  <a:srgbClr val="000000"/>
                </a:solidFill>
              </a:rPr>
              <a:t>Na </a:t>
            </a:r>
            <a:r>
              <a:rPr lang="en-GB" sz="2400" b="1" dirty="0" err="1">
                <a:solidFill>
                  <a:srgbClr val="000000"/>
                </a:solidFill>
              </a:rPr>
              <a:t>školách</a:t>
            </a:r>
            <a:r>
              <a:rPr lang="en-GB" sz="2400" b="1" dirty="0">
                <a:solidFill>
                  <a:srgbClr val="000000"/>
                </a:solidFill>
              </a:rPr>
              <a:t> </a:t>
            </a:r>
            <a:r>
              <a:rPr lang="en-GB" sz="2400" b="1" dirty="0" smtClean="0">
                <a:solidFill>
                  <a:srgbClr val="000000"/>
                </a:solidFill>
              </a:rPr>
              <a:t>v</a:t>
            </a:r>
            <a:r>
              <a:rPr lang="cs-CZ" sz="2400" b="1" dirty="0" smtClean="0">
                <a:solidFill>
                  <a:srgbClr val="000000"/>
                </a:solidFill>
              </a:rPr>
              <a:t>e městě </a:t>
            </a:r>
            <a:r>
              <a:rPr lang="en-GB" sz="2400" b="1" dirty="0" smtClean="0">
                <a:solidFill>
                  <a:srgbClr val="000000"/>
                </a:solidFill>
              </a:rPr>
              <a:t>je </a:t>
            </a:r>
            <a:r>
              <a:rPr lang="en-GB" sz="2400" b="1" dirty="0">
                <a:solidFill>
                  <a:srgbClr val="000000"/>
                </a:solidFill>
              </a:rPr>
              <a:t>65 % </a:t>
            </a:r>
            <a:r>
              <a:rPr lang="en-GB" sz="2400" b="1" dirty="0" err="1">
                <a:solidFill>
                  <a:srgbClr val="000000"/>
                </a:solidFill>
              </a:rPr>
              <a:t>studentů</a:t>
            </a:r>
            <a:r>
              <a:rPr lang="en-GB" sz="2400" b="1" dirty="0">
                <a:solidFill>
                  <a:srgbClr val="000000"/>
                </a:solidFill>
              </a:rPr>
              <a:t> z </a:t>
            </a:r>
            <a:r>
              <a:rPr lang="en-GB" sz="2400" b="1" dirty="0" err="1">
                <a:solidFill>
                  <a:srgbClr val="000000"/>
                </a:solidFill>
              </a:rPr>
              <a:t>národnostních</a:t>
            </a:r>
            <a:r>
              <a:rPr lang="en-GB" sz="2400" b="1" dirty="0">
                <a:solidFill>
                  <a:srgbClr val="000000"/>
                </a:solidFill>
              </a:rPr>
              <a:t> </a:t>
            </a:r>
            <a:r>
              <a:rPr lang="en-GB" sz="2400" b="1" dirty="0" err="1">
                <a:solidFill>
                  <a:srgbClr val="000000"/>
                </a:solidFill>
              </a:rPr>
              <a:t>menšin</a:t>
            </a:r>
            <a:r>
              <a:rPr lang="en-GB" sz="2400" b="1" dirty="0">
                <a:solidFill>
                  <a:srgbClr val="000000"/>
                </a:solidFill>
              </a:rPr>
              <a:t>, ale </a:t>
            </a:r>
            <a:r>
              <a:rPr lang="en-GB" sz="2400" b="1" dirty="0" err="1">
                <a:solidFill>
                  <a:srgbClr val="000000"/>
                </a:solidFill>
              </a:rPr>
              <a:t>osnovy</a:t>
            </a:r>
            <a:r>
              <a:rPr lang="en-GB" sz="2400" b="1" dirty="0">
                <a:solidFill>
                  <a:srgbClr val="000000"/>
                </a:solidFill>
              </a:rPr>
              <a:t> </a:t>
            </a:r>
            <a:r>
              <a:rPr lang="en-GB" sz="2400" b="1" dirty="0" err="1">
                <a:solidFill>
                  <a:srgbClr val="000000"/>
                </a:solidFill>
              </a:rPr>
              <a:t>školy</a:t>
            </a:r>
            <a:r>
              <a:rPr lang="en-GB" sz="2400" b="1" dirty="0">
                <a:solidFill>
                  <a:srgbClr val="000000"/>
                </a:solidFill>
              </a:rPr>
              <a:t> </a:t>
            </a:r>
            <a:r>
              <a:rPr lang="en-GB" sz="2400" b="1" dirty="0" err="1">
                <a:solidFill>
                  <a:srgbClr val="000000"/>
                </a:solidFill>
              </a:rPr>
              <a:t>neobsahují</a:t>
            </a:r>
            <a:r>
              <a:rPr lang="en-GB" sz="2400" b="1" dirty="0">
                <a:solidFill>
                  <a:srgbClr val="000000"/>
                </a:solidFill>
              </a:rPr>
              <a:t> </a:t>
            </a:r>
            <a:r>
              <a:rPr lang="en-GB" sz="2400" b="1" dirty="0" err="1">
                <a:solidFill>
                  <a:srgbClr val="000000"/>
                </a:solidFill>
              </a:rPr>
              <a:t>žádnou</a:t>
            </a:r>
            <a:r>
              <a:rPr lang="en-GB" sz="2400" b="1" dirty="0">
                <a:solidFill>
                  <a:srgbClr val="000000"/>
                </a:solidFill>
              </a:rPr>
              <a:t> </a:t>
            </a:r>
            <a:r>
              <a:rPr lang="en-GB" sz="2400" b="1" dirty="0" err="1">
                <a:solidFill>
                  <a:srgbClr val="000000"/>
                </a:solidFill>
              </a:rPr>
              <a:t>látku</a:t>
            </a:r>
            <a:r>
              <a:rPr lang="en-GB" sz="2400" b="1" dirty="0">
                <a:solidFill>
                  <a:srgbClr val="000000"/>
                </a:solidFill>
              </a:rPr>
              <a:t>, </a:t>
            </a:r>
            <a:r>
              <a:rPr lang="en-GB" sz="2400" b="1" dirty="0" err="1">
                <a:solidFill>
                  <a:srgbClr val="000000"/>
                </a:solidFill>
              </a:rPr>
              <a:t>která</a:t>
            </a:r>
            <a:r>
              <a:rPr lang="en-GB" sz="2400" b="1" dirty="0">
                <a:solidFill>
                  <a:srgbClr val="000000"/>
                </a:solidFill>
              </a:rPr>
              <a:t> by se </a:t>
            </a:r>
            <a:r>
              <a:rPr lang="en-GB" sz="2400" b="1" dirty="0" err="1">
                <a:solidFill>
                  <a:srgbClr val="000000"/>
                </a:solidFill>
              </a:rPr>
              <a:t>menšinami</a:t>
            </a:r>
            <a:r>
              <a:rPr lang="en-GB" sz="2400" b="1" dirty="0">
                <a:solidFill>
                  <a:srgbClr val="000000"/>
                </a:solidFill>
              </a:rPr>
              <a:t> </a:t>
            </a:r>
            <a:r>
              <a:rPr lang="en-GB" sz="2400" b="1" dirty="0" err="1">
                <a:solidFill>
                  <a:srgbClr val="000000"/>
                </a:solidFill>
              </a:rPr>
              <a:t>zabývala</a:t>
            </a:r>
            <a:r>
              <a:rPr lang="en-GB" sz="2400" b="1" dirty="0">
                <a:solidFill>
                  <a:srgbClr val="000000"/>
                </a:solidFill>
              </a:rPr>
              <a:t>. </a:t>
            </a:r>
            <a:r>
              <a:rPr lang="en-GB" sz="2400" b="1" dirty="0" err="1">
                <a:solidFill>
                  <a:srgbClr val="000000"/>
                </a:solidFill>
              </a:rPr>
              <a:t>Studenti</a:t>
            </a:r>
            <a:r>
              <a:rPr lang="en-GB" sz="2400" b="1" dirty="0">
                <a:solidFill>
                  <a:srgbClr val="000000"/>
                </a:solidFill>
              </a:rPr>
              <a:t> </a:t>
            </a:r>
            <a:r>
              <a:rPr lang="en-GB" sz="2400" b="1" dirty="0" err="1">
                <a:solidFill>
                  <a:srgbClr val="000000"/>
                </a:solidFill>
              </a:rPr>
              <a:t>tvrdí</a:t>
            </a:r>
            <a:r>
              <a:rPr lang="en-GB" sz="2400" b="1" dirty="0">
                <a:solidFill>
                  <a:srgbClr val="000000"/>
                </a:solidFill>
              </a:rPr>
              <a:t>, </a:t>
            </a:r>
            <a:r>
              <a:rPr lang="en-GB" sz="2400" b="1" dirty="0" err="1">
                <a:solidFill>
                  <a:srgbClr val="000000"/>
                </a:solidFill>
              </a:rPr>
              <a:t>že</a:t>
            </a:r>
            <a:r>
              <a:rPr lang="en-GB" sz="2400" b="1" dirty="0">
                <a:solidFill>
                  <a:srgbClr val="000000"/>
                </a:solidFill>
              </a:rPr>
              <a:t> je </a:t>
            </a:r>
            <a:r>
              <a:rPr lang="en-GB" sz="2400" b="1" dirty="0" err="1">
                <a:solidFill>
                  <a:srgbClr val="000000"/>
                </a:solidFill>
              </a:rPr>
              <a:t>studium</a:t>
            </a:r>
            <a:r>
              <a:rPr lang="en-GB" sz="2400" b="1" dirty="0">
                <a:solidFill>
                  <a:srgbClr val="000000"/>
                </a:solidFill>
              </a:rPr>
              <a:t> </a:t>
            </a:r>
            <a:r>
              <a:rPr lang="en-GB" sz="2400" b="1" dirty="0" err="1">
                <a:solidFill>
                  <a:srgbClr val="000000"/>
                </a:solidFill>
              </a:rPr>
              <a:t>nebaví</a:t>
            </a:r>
            <a:r>
              <a:rPr lang="en-GB" sz="2400" b="1" dirty="0">
                <a:solidFill>
                  <a:srgbClr val="000000"/>
                </a:solidFill>
              </a:rPr>
              <a:t>, </a:t>
            </a:r>
            <a:r>
              <a:rPr lang="en-GB" sz="2400" b="1" dirty="0" err="1">
                <a:solidFill>
                  <a:srgbClr val="000000"/>
                </a:solidFill>
              </a:rPr>
              <a:t>protože</a:t>
            </a:r>
            <a:r>
              <a:rPr lang="en-GB" sz="2400" b="1" dirty="0">
                <a:solidFill>
                  <a:srgbClr val="000000"/>
                </a:solidFill>
              </a:rPr>
              <a:t> k </a:t>
            </a:r>
            <a:r>
              <a:rPr lang="en-GB" sz="2400" b="1" dirty="0" err="1">
                <a:solidFill>
                  <a:srgbClr val="000000"/>
                </a:solidFill>
              </a:rPr>
              <a:t>látce</a:t>
            </a:r>
            <a:r>
              <a:rPr lang="en-GB" sz="2400" b="1" dirty="0">
                <a:solidFill>
                  <a:srgbClr val="000000"/>
                </a:solidFill>
              </a:rPr>
              <a:t> </a:t>
            </a:r>
            <a:r>
              <a:rPr lang="en-GB" sz="2400" b="1" dirty="0" err="1">
                <a:solidFill>
                  <a:srgbClr val="000000"/>
                </a:solidFill>
              </a:rPr>
              <a:t>nemají</a:t>
            </a:r>
            <a:r>
              <a:rPr lang="en-GB" sz="2400" b="1" dirty="0">
                <a:solidFill>
                  <a:srgbClr val="000000"/>
                </a:solidFill>
              </a:rPr>
              <a:t> </a:t>
            </a:r>
            <a:r>
              <a:rPr lang="en-GB" sz="2400" b="1" dirty="0" err="1">
                <a:solidFill>
                  <a:srgbClr val="000000"/>
                </a:solidFill>
              </a:rPr>
              <a:t>žádný</a:t>
            </a:r>
            <a:r>
              <a:rPr lang="en-GB" sz="2400" b="1" dirty="0">
                <a:solidFill>
                  <a:srgbClr val="000000"/>
                </a:solidFill>
              </a:rPr>
              <a:t> </a:t>
            </a:r>
            <a:r>
              <a:rPr lang="en-GB" sz="2400" b="1" dirty="0" err="1">
                <a:solidFill>
                  <a:srgbClr val="000000"/>
                </a:solidFill>
              </a:rPr>
              <a:t>vztah</a:t>
            </a:r>
            <a:r>
              <a:rPr lang="en-GB" sz="2400" b="1" dirty="0">
                <a:solidFill>
                  <a:srgbClr val="000000"/>
                </a:solidFill>
              </a:rPr>
              <a:t>. Na </a:t>
            </a:r>
            <a:r>
              <a:rPr lang="en-GB" sz="2400" b="1" dirty="0" err="1">
                <a:solidFill>
                  <a:srgbClr val="000000"/>
                </a:solidFill>
              </a:rPr>
              <a:t>školách</a:t>
            </a:r>
            <a:r>
              <a:rPr lang="en-GB" sz="2400" b="1" dirty="0">
                <a:solidFill>
                  <a:srgbClr val="000000"/>
                </a:solidFill>
              </a:rPr>
              <a:t> </a:t>
            </a:r>
            <a:r>
              <a:rPr lang="en-GB" sz="2400" b="1" dirty="0" err="1">
                <a:solidFill>
                  <a:srgbClr val="000000"/>
                </a:solidFill>
              </a:rPr>
              <a:t>často</a:t>
            </a:r>
            <a:r>
              <a:rPr lang="en-GB" sz="2400" b="1" dirty="0">
                <a:solidFill>
                  <a:srgbClr val="000000"/>
                </a:solidFill>
              </a:rPr>
              <a:t> </a:t>
            </a:r>
            <a:r>
              <a:rPr lang="en-GB" sz="2400" b="1" dirty="0" err="1">
                <a:solidFill>
                  <a:srgbClr val="000000"/>
                </a:solidFill>
              </a:rPr>
              <a:t>dochází</a:t>
            </a:r>
            <a:r>
              <a:rPr lang="en-GB" sz="2400" b="1" dirty="0">
                <a:solidFill>
                  <a:srgbClr val="000000"/>
                </a:solidFill>
              </a:rPr>
              <a:t> k </a:t>
            </a:r>
            <a:r>
              <a:rPr lang="en-GB" sz="2400" b="1" dirty="0" err="1">
                <a:solidFill>
                  <a:srgbClr val="000000"/>
                </a:solidFill>
              </a:rPr>
              <a:t>násilným</a:t>
            </a:r>
            <a:r>
              <a:rPr lang="en-GB" sz="2400" b="1" dirty="0">
                <a:solidFill>
                  <a:srgbClr val="000000"/>
                </a:solidFill>
              </a:rPr>
              <a:t> </a:t>
            </a:r>
            <a:r>
              <a:rPr lang="en-GB" sz="2400" b="1" dirty="0" err="1">
                <a:solidFill>
                  <a:srgbClr val="000000"/>
                </a:solidFill>
              </a:rPr>
              <a:t>střetům</a:t>
            </a:r>
            <a:r>
              <a:rPr lang="en-GB" sz="2400" b="1" dirty="0">
                <a:solidFill>
                  <a:srgbClr val="000000"/>
                </a:solidFill>
              </a:rPr>
              <a:t> </a:t>
            </a:r>
            <a:r>
              <a:rPr lang="en-GB" sz="2400" b="1" dirty="0" err="1">
                <a:solidFill>
                  <a:srgbClr val="000000"/>
                </a:solidFill>
              </a:rPr>
              <a:t>mezi</a:t>
            </a:r>
            <a:r>
              <a:rPr lang="en-GB" sz="2400" b="1" dirty="0">
                <a:solidFill>
                  <a:srgbClr val="000000"/>
                </a:solidFill>
              </a:rPr>
              <a:t> </a:t>
            </a:r>
            <a:r>
              <a:rPr lang="en-GB" sz="2400" b="1" dirty="0" err="1">
                <a:solidFill>
                  <a:srgbClr val="000000"/>
                </a:solidFill>
              </a:rPr>
              <a:t>studenty</a:t>
            </a:r>
            <a:r>
              <a:rPr lang="en-GB" sz="2400" b="1" dirty="0">
                <a:solidFill>
                  <a:srgbClr val="000000"/>
                </a:solidFill>
              </a:rPr>
              <a:t> </a:t>
            </a:r>
            <a:r>
              <a:rPr lang="en-GB" sz="2400" b="1" dirty="0" err="1">
                <a:solidFill>
                  <a:srgbClr val="000000"/>
                </a:solidFill>
              </a:rPr>
              <a:t>různých</a:t>
            </a:r>
            <a:r>
              <a:rPr lang="en-GB" sz="2400" b="1" dirty="0">
                <a:solidFill>
                  <a:srgbClr val="000000"/>
                </a:solidFill>
              </a:rPr>
              <a:t> </a:t>
            </a:r>
            <a:r>
              <a:rPr lang="en-GB" sz="2400" b="1" dirty="0" err="1">
                <a:solidFill>
                  <a:srgbClr val="000000"/>
                </a:solidFill>
              </a:rPr>
              <a:t>národností</a:t>
            </a:r>
            <a:r>
              <a:rPr lang="en-GB" sz="2400" b="1" dirty="0">
                <a:solidFill>
                  <a:srgbClr val="000000"/>
                </a:solidFill>
              </a:rPr>
              <a:t>, </a:t>
            </a:r>
            <a:r>
              <a:rPr lang="en-GB" sz="2400" b="1" dirty="0" err="1">
                <a:solidFill>
                  <a:srgbClr val="000000"/>
                </a:solidFill>
              </a:rPr>
              <a:t>tématem</a:t>
            </a:r>
            <a:r>
              <a:rPr lang="en-GB" sz="2400" b="1" dirty="0">
                <a:solidFill>
                  <a:srgbClr val="000000"/>
                </a:solidFill>
              </a:rPr>
              <a:t> </a:t>
            </a:r>
            <a:r>
              <a:rPr lang="en-GB" sz="2400" b="1" dirty="0" err="1">
                <a:solidFill>
                  <a:srgbClr val="000000"/>
                </a:solidFill>
              </a:rPr>
              <a:t>diverzity</a:t>
            </a:r>
            <a:r>
              <a:rPr lang="en-GB" sz="2400" b="1" dirty="0">
                <a:solidFill>
                  <a:srgbClr val="000000"/>
                </a:solidFill>
              </a:rPr>
              <a:t> se </a:t>
            </a:r>
            <a:r>
              <a:rPr lang="en-GB" sz="2400" b="1" dirty="0" err="1">
                <a:solidFill>
                  <a:srgbClr val="000000"/>
                </a:solidFill>
              </a:rPr>
              <a:t>tu</a:t>
            </a:r>
            <a:r>
              <a:rPr lang="en-GB" sz="2400" b="1" dirty="0">
                <a:solidFill>
                  <a:srgbClr val="000000"/>
                </a:solidFill>
              </a:rPr>
              <a:t> </a:t>
            </a:r>
            <a:r>
              <a:rPr lang="en-GB" sz="2400" b="1" dirty="0" err="1">
                <a:solidFill>
                  <a:srgbClr val="000000"/>
                </a:solidFill>
              </a:rPr>
              <a:t>nikdo</a:t>
            </a:r>
            <a:r>
              <a:rPr lang="en-GB" sz="2400" b="1" dirty="0">
                <a:solidFill>
                  <a:srgbClr val="000000"/>
                </a:solidFill>
              </a:rPr>
              <a:t> </a:t>
            </a:r>
            <a:r>
              <a:rPr lang="en-GB" sz="2400" b="1" dirty="0" err="1">
                <a:solidFill>
                  <a:srgbClr val="000000"/>
                </a:solidFill>
              </a:rPr>
              <a:t>nezabývá</a:t>
            </a:r>
            <a:r>
              <a:rPr lang="en-GB" sz="2400" b="1" dirty="0">
                <a:solidFill>
                  <a:srgbClr val="000000"/>
                </a:solidFill>
              </a:rPr>
              <a:t>. </a:t>
            </a:r>
            <a:r>
              <a:rPr lang="en-GB" sz="2400" b="1" dirty="0" err="1">
                <a:solidFill>
                  <a:srgbClr val="000000"/>
                </a:solidFill>
              </a:rPr>
              <a:t>Výuka</a:t>
            </a:r>
            <a:r>
              <a:rPr lang="en-GB" sz="2400" b="1" dirty="0">
                <a:solidFill>
                  <a:srgbClr val="000000"/>
                </a:solidFill>
              </a:rPr>
              <a:t> </a:t>
            </a:r>
            <a:r>
              <a:rPr lang="en-GB" sz="2400" b="1" dirty="0" err="1">
                <a:solidFill>
                  <a:srgbClr val="000000"/>
                </a:solidFill>
              </a:rPr>
              <a:t>Etnických</a:t>
            </a:r>
            <a:r>
              <a:rPr lang="en-GB" sz="2400" b="1" dirty="0">
                <a:solidFill>
                  <a:srgbClr val="000000"/>
                </a:solidFill>
              </a:rPr>
              <a:t> </a:t>
            </a:r>
            <a:r>
              <a:rPr lang="en-GB" sz="2400" b="1" dirty="0" err="1">
                <a:solidFill>
                  <a:srgbClr val="000000"/>
                </a:solidFill>
              </a:rPr>
              <a:t>studií</a:t>
            </a:r>
            <a:r>
              <a:rPr lang="en-GB" sz="2400" b="1" dirty="0">
                <a:solidFill>
                  <a:srgbClr val="000000"/>
                </a:solidFill>
              </a:rPr>
              <a:t> by </a:t>
            </a:r>
            <a:r>
              <a:rPr lang="en-GB" sz="2400" b="1" dirty="0" err="1">
                <a:solidFill>
                  <a:srgbClr val="000000"/>
                </a:solidFill>
              </a:rPr>
              <a:t>mohla</a:t>
            </a:r>
            <a:r>
              <a:rPr lang="en-GB" sz="2400" b="1" dirty="0">
                <a:solidFill>
                  <a:srgbClr val="000000"/>
                </a:solidFill>
              </a:rPr>
              <a:t> </a:t>
            </a:r>
            <a:r>
              <a:rPr lang="en-GB" sz="2400" b="1" dirty="0" err="1">
                <a:solidFill>
                  <a:srgbClr val="000000"/>
                </a:solidFill>
              </a:rPr>
              <a:t>pomoci</a:t>
            </a:r>
            <a:r>
              <a:rPr lang="en-GB" sz="2400" b="1" dirty="0">
                <a:solidFill>
                  <a:srgbClr val="000000"/>
                </a:solidFill>
              </a:rPr>
              <a:t> </a:t>
            </a:r>
            <a:r>
              <a:rPr lang="en-GB" sz="2400" b="1" dirty="0" err="1">
                <a:solidFill>
                  <a:srgbClr val="000000"/>
                </a:solidFill>
              </a:rPr>
              <a:t>vyřešit</a:t>
            </a:r>
            <a:r>
              <a:rPr lang="en-GB" sz="2400" b="1" dirty="0">
                <a:solidFill>
                  <a:srgbClr val="000000"/>
                </a:solidFill>
              </a:rPr>
              <a:t> </a:t>
            </a:r>
            <a:r>
              <a:rPr lang="en-GB" sz="2400" b="1" dirty="0" err="1">
                <a:solidFill>
                  <a:srgbClr val="000000"/>
                </a:solidFill>
              </a:rPr>
              <a:t>tyto</a:t>
            </a:r>
            <a:r>
              <a:rPr lang="en-GB" sz="2400" b="1" dirty="0">
                <a:solidFill>
                  <a:srgbClr val="000000"/>
                </a:solidFill>
              </a:rPr>
              <a:t> </a:t>
            </a:r>
            <a:r>
              <a:rPr lang="en-GB" sz="2400" b="1" dirty="0" err="1">
                <a:solidFill>
                  <a:srgbClr val="000000"/>
                </a:solidFill>
              </a:rPr>
              <a:t>problémy</a:t>
            </a:r>
            <a:r>
              <a:rPr lang="en-GB" sz="2400" b="1"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720725" y="2376488"/>
            <a:ext cx="7772400" cy="2043112"/>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1800" b="1">
                <a:solidFill>
                  <a:srgbClr val="000000"/>
                </a:solidFill>
                <a:cs typeface="Times New Roman" pitchFamily="16" charset="0"/>
              </a:rPr>
              <a:t>1) Skupina studentů zorganizuje odpolední hodiny Etnických studií a najdou pro ně učtele – dobrovolníka.</a:t>
            </a:r>
            <a:br>
              <a:rPr lang="en-GB" sz="1800" b="1">
                <a:solidFill>
                  <a:srgbClr val="000000"/>
                </a:solidFill>
                <a:cs typeface="Times New Roman" pitchFamily="16" charset="0"/>
              </a:rPr>
            </a:br>
            <a:r>
              <a:rPr lang="en-GB" sz="1800" b="1">
                <a:solidFill>
                  <a:srgbClr val="000000"/>
                </a:solidFill>
              </a:rPr>
              <a:t/>
            </a:r>
            <a:br>
              <a:rPr lang="en-GB" sz="1800" b="1">
                <a:solidFill>
                  <a:srgbClr val="000000"/>
                </a:solidFill>
              </a:rPr>
            </a:br>
            <a:r>
              <a:rPr lang="en-GB" sz="1800" b="1">
                <a:solidFill>
                  <a:srgbClr val="000000"/>
                </a:solidFill>
              </a:rPr>
              <a:t>2) Skupina studentů sežene 1000 podpisů od ostatních studentů pro petici, provede mezi nimi výzkum a výsledky představí náměstkyni pro školství. Ta souhlasí, že začlení Etnická studia do osnov všech škol ve městě.</a:t>
            </a:r>
            <a:br>
              <a:rPr lang="en-GB" sz="1800" b="1">
                <a:solidFill>
                  <a:srgbClr val="000000"/>
                </a:solidFill>
              </a:rPr>
            </a:br>
            <a:r>
              <a:rPr lang="en-GB" sz="1800" b="1">
                <a:solidFill>
                  <a:srgbClr val="000000"/>
                </a:solidFill>
              </a:rPr>
              <a:t/>
            </a:r>
            <a:br>
              <a:rPr lang="en-GB" sz="1800" b="1">
                <a:solidFill>
                  <a:srgbClr val="000000"/>
                </a:solidFill>
              </a:rPr>
            </a:br>
            <a:r>
              <a:rPr lang="en-GB" sz="1800" b="1">
                <a:solidFill>
                  <a:srgbClr val="000000"/>
                </a:solidFill>
              </a:rPr>
              <a:t>3) Výchovný poradce z jedné školy si o situaci promluví se starostou města. Starosta díky tomu přesvědčí náměstkyni pro školství, aby začlenila Etnická studia do osnov všech škol ve městě.</a:t>
            </a:r>
            <a:br>
              <a:rPr lang="en-GB" sz="1800" b="1">
                <a:solidFill>
                  <a:srgbClr val="000000"/>
                </a:solidFill>
              </a:rPr>
            </a:br>
            <a:r>
              <a:rPr lang="en-GB" sz="1800" b="1">
                <a:solidFill>
                  <a:srgbClr val="000000"/>
                </a:solidFill>
              </a:rPr>
              <a:t/>
            </a:r>
            <a:br>
              <a:rPr lang="en-GB" sz="1800" b="1">
                <a:solidFill>
                  <a:srgbClr val="000000"/>
                </a:solidFill>
              </a:rPr>
            </a:br>
            <a:r>
              <a:rPr lang="en-GB" sz="1800" b="1">
                <a:solidFill>
                  <a:srgbClr val="000000"/>
                </a:solidFill>
              </a:rPr>
              <a:t>4) Skupina studentů sežene 1000 podpisů od ostatních studentů pro petici, provede mezi nimi výzkum a výsledky představí náměstkyni pro školství. Ta souhlasí, že zorganizuje konferenci pro všechny učitele, kde budou seznámeni s tématem a budou jim nabídnuty možnosti a doporučení, jak učit běžné hodiny více inkluzivním a kulturně citlivým způsobem.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720725" y="2376488"/>
            <a:ext cx="7772400" cy="2043112"/>
          </a:xfrm>
          <a:ln/>
        </p:spPr>
        <p:txBody>
          <a:bodyPr lIns="0" tIns="42480" rIns="0" bIns="0" anchor="ct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n-GB" sz="1800" b="1" dirty="0">
                <a:solidFill>
                  <a:srgbClr val="000000"/>
                </a:solidFill>
                <a:cs typeface="Times New Roman" pitchFamily="16" charset="0"/>
              </a:rPr>
              <a:t>1) </a:t>
            </a:r>
            <a:r>
              <a:rPr lang="en-GB" sz="1800" b="1" dirty="0" err="1">
                <a:solidFill>
                  <a:srgbClr val="000000"/>
                </a:solidFill>
                <a:cs typeface="Times New Roman" pitchFamily="16" charset="0"/>
              </a:rPr>
              <a:t>Skupina</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studentů</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zorganizuje</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odpolední</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hodiny</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Etnických</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studií</a:t>
            </a:r>
            <a:r>
              <a:rPr lang="en-GB" sz="1800" b="1" dirty="0">
                <a:solidFill>
                  <a:srgbClr val="000000"/>
                </a:solidFill>
                <a:cs typeface="Times New Roman" pitchFamily="16" charset="0"/>
              </a:rPr>
              <a:t> a </a:t>
            </a:r>
            <a:r>
              <a:rPr lang="en-GB" sz="1800" b="1" dirty="0" err="1">
                <a:solidFill>
                  <a:srgbClr val="000000"/>
                </a:solidFill>
                <a:cs typeface="Times New Roman" pitchFamily="16" charset="0"/>
              </a:rPr>
              <a:t>najdou</a:t>
            </a:r>
            <a:r>
              <a:rPr lang="en-GB" sz="1800" b="1" dirty="0">
                <a:solidFill>
                  <a:srgbClr val="000000"/>
                </a:solidFill>
                <a:cs typeface="Times New Roman" pitchFamily="16" charset="0"/>
              </a:rPr>
              <a:t> pro </a:t>
            </a:r>
            <a:r>
              <a:rPr lang="en-GB" sz="1800" b="1" dirty="0" err="1">
                <a:solidFill>
                  <a:srgbClr val="000000"/>
                </a:solidFill>
                <a:cs typeface="Times New Roman" pitchFamily="16" charset="0"/>
              </a:rPr>
              <a:t>ně</a:t>
            </a:r>
            <a:r>
              <a:rPr lang="en-GB" sz="1800" b="1" dirty="0">
                <a:solidFill>
                  <a:srgbClr val="000000"/>
                </a:solidFill>
                <a:cs typeface="Times New Roman" pitchFamily="16" charset="0"/>
              </a:rPr>
              <a:t> </a:t>
            </a:r>
            <a:r>
              <a:rPr lang="en-GB" sz="1800" b="1" dirty="0" err="1">
                <a:solidFill>
                  <a:srgbClr val="000000"/>
                </a:solidFill>
                <a:cs typeface="Times New Roman" pitchFamily="16" charset="0"/>
              </a:rPr>
              <a:t>učtele</a:t>
            </a:r>
            <a:r>
              <a:rPr lang="en-GB" sz="1800" b="1" dirty="0">
                <a:solidFill>
                  <a:srgbClr val="000000"/>
                </a:solidFill>
                <a:cs typeface="Times New Roman" pitchFamily="16" charset="0"/>
              </a:rPr>
              <a:t> – </a:t>
            </a:r>
            <a:r>
              <a:rPr lang="en-GB" sz="1800" b="1" dirty="0" err="1">
                <a:solidFill>
                  <a:srgbClr val="000000"/>
                </a:solidFill>
                <a:cs typeface="Times New Roman" pitchFamily="16" charset="0"/>
              </a:rPr>
              <a:t>dobrovolníka</a:t>
            </a:r>
            <a:r>
              <a:rPr lang="en-GB" sz="1800" b="1" dirty="0">
                <a:solidFill>
                  <a:srgbClr val="000000"/>
                </a:solidFill>
                <a:cs typeface="Times New Roman" pitchFamily="16" charset="0"/>
              </a:rPr>
              <a:t>.</a:t>
            </a:r>
            <a:r>
              <a:rPr lang="en-GB" sz="1800" b="1" i="1" dirty="0">
                <a:solidFill>
                  <a:srgbClr val="000000"/>
                </a:solidFill>
                <a:cs typeface="Times New Roman" pitchFamily="16" charset="0"/>
              </a:rPr>
              <a:t/>
            </a:r>
            <a:br>
              <a:rPr lang="en-GB" sz="1800" b="1" i="1" dirty="0">
                <a:solidFill>
                  <a:srgbClr val="000000"/>
                </a:solidFill>
                <a:cs typeface="Times New Roman" pitchFamily="16" charset="0"/>
              </a:rPr>
            </a:br>
            <a:r>
              <a:rPr lang="en-GB" sz="1800" i="1" dirty="0">
                <a:solidFill>
                  <a:srgbClr val="000000"/>
                </a:solidFill>
                <a:cs typeface="Times New Roman" pitchFamily="16" charset="0"/>
              </a:rPr>
              <a:t>(To </a:t>
            </a:r>
            <a:r>
              <a:rPr lang="en-GB" sz="1800" i="1" dirty="0" err="1">
                <a:solidFill>
                  <a:srgbClr val="000000"/>
                </a:solidFill>
                <a:cs typeface="Times New Roman" pitchFamily="16" charset="0"/>
              </a:rPr>
              <a:t>nezpochybňuje</a:t>
            </a:r>
            <a:r>
              <a:rPr lang="en-GB" sz="1800" i="1" dirty="0">
                <a:solidFill>
                  <a:srgbClr val="000000"/>
                </a:solidFill>
                <a:cs typeface="Times New Roman" pitchFamily="16" charset="0"/>
              </a:rPr>
              <a:t>/</a:t>
            </a:r>
            <a:r>
              <a:rPr lang="en-GB" sz="1800" i="1" dirty="0" err="1">
                <a:solidFill>
                  <a:srgbClr val="000000"/>
                </a:solidFill>
                <a:cs typeface="Times New Roman" pitchFamily="16" charset="0"/>
              </a:rPr>
              <a:t>nepřesouvá</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moc</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protože</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studenti</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nepřiměli</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přímo</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odbor</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školství</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aby</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jim</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naslouchal</a:t>
            </a:r>
            <a:r>
              <a:rPr lang="en-GB" sz="1800" i="1" dirty="0">
                <a:solidFill>
                  <a:srgbClr val="000000"/>
                </a:solidFill>
                <a:cs typeface="Times New Roman" pitchFamily="16" charset="0"/>
              </a:rPr>
              <a:t>.)</a:t>
            </a:r>
            <a:r>
              <a:rPr lang="en-GB" sz="1800" b="1" i="1" dirty="0">
                <a:solidFill>
                  <a:srgbClr val="000000"/>
                </a:solidFill>
                <a:cs typeface="Times New Roman" pitchFamily="16" charset="0"/>
              </a:rPr>
              <a:t/>
            </a:r>
            <a:br>
              <a:rPr lang="en-GB" sz="1800" b="1" i="1" dirty="0">
                <a:solidFill>
                  <a:srgbClr val="000000"/>
                </a:solidFill>
                <a:cs typeface="Times New Roman" pitchFamily="16" charset="0"/>
              </a:rPr>
            </a:br>
            <a:r>
              <a:rPr lang="en-GB" sz="1800" b="1" dirty="0">
                <a:solidFill>
                  <a:srgbClr val="000000"/>
                </a:solidFill>
              </a:rPr>
              <a:t/>
            </a:r>
            <a:br>
              <a:rPr lang="en-GB" sz="1800" b="1" dirty="0">
                <a:solidFill>
                  <a:srgbClr val="000000"/>
                </a:solidFill>
              </a:rPr>
            </a:br>
            <a:r>
              <a:rPr lang="en-GB" sz="1800" b="1" dirty="0">
                <a:solidFill>
                  <a:schemeClr val="accent1">
                    <a:lumMod val="50000"/>
                  </a:schemeClr>
                </a:solidFill>
              </a:rPr>
              <a:t>2) </a:t>
            </a:r>
            <a:r>
              <a:rPr lang="en-GB" sz="1800" b="1" dirty="0" err="1">
                <a:solidFill>
                  <a:schemeClr val="accent1">
                    <a:lumMod val="50000"/>
                  </a:schemeClr>
                </a:solidFill>
              </a:rPr>
              <a:t>Skupina</a:t>
            </a:r>
            <a:r>
              <a:rPr lang="en-GB" sz="1800" b="1" dirty="0">
                <a:solidFill>
                  <a:schemeClr val="accent1">
                    <a:lumMod val="50000"/>
                  </a:schemeClr>
                </a:solidFill>
              </a:rPr>
              <a:t> </a:t>
            </a:r>
            <a:r>
              <a:rPr lang="en-GB" sz="1800" b="1" dirty="0" err="1">
                <a:solidFill>
                  <a:schemeClr val="accent1">
                    <a:lumMod val="50000"/>
                  </a:schemeClr>
                </a:solidFill>
              </a:rPr>
              <a:t>studentů</a:t>
            </a:r>
            <a:r>
              <a:rPr lang="en-GB" sz="1800" b="1" dirty="0">
                <a:solidFill>
                  <a:schemeClr val="accent1">
                    <a:lumMod val="50000"/>
                  </a:schemeClr>
                </a:solidFill>
              </a:rPr>
              <a:t> </a:t>
            </a:r>
            <a:r>
              <a:rPr lang="en-GB" sz="1800" b="1" dirty="0" err="1">
                <a:solidFill>
                  <a:schemeClr val="accent1">
                    <a:lumMod val="50000"/>
                  </a:schemeClr>
                </a:solidFill>
              </a:rPr>
              <a:t>sežene</a:t>
            </a:r>
            <a:r>
              <a:rPr lang="en-GB" sz="1800" b="1" dirty="0">
                <a:solidFill>
                  <a:schemeClr val="accent1">
                    <a:lumMod val="50000"/>
                  </a:schemeClr>
                </a:solidFill>
              </a:rPr>
              <a:t> 1000 </a:t>
            </a:r>
            <a:r>
              <a:rPr lang="en-GB" sz="1800" b="1" dirty="0" err="1">
                <a:solidFill>
                  <a:schemeClr val="accent1">
                    <a:lumMod val="50000"/>
                  </a:schemeClr>
                </a:solidFill>
              </a:rPr>
              <a:t>podpisů</a:t>
            </a:r>
            <a:r>
              <a:rPr lang="en-GB" sz="1800" b="1" dirty="0">
                <a:solidFill>
                  <a:schemeClr val="accent1">
                    <a:lumMod val="50000"/>
                  </a:schemeClr>
                </a:solidFill>
              </a:rPr>
              <a:t> </a:t>
            </a:r>
            <a:r>
              <a:rPr lang="en-GB" sz="1800" b="1" dirty="0" err="1">
                <a:solidFill>
                  <a:schemeClr val="accent1">
                    <a:lumMod val="50000"/>
                  </a:schemeClr>
                </a:solidFill>
              </a:rPr>
              <a:t>od</a:t>
            </a:r>
            <a:r>
              <a:rPr lang="en-GB" sz="1800" b="1" dirty="0">
                <a:solidFill>
                  <a:schemeClr val="accent1">
                    <a:lumMod val="50000"/>
                  </a:schemeClr>
                </a:solidFill>
              </a:rPr>
              <a:t> </a:t>
            </a:r>
            <a:r>
              <a:rPr lang="en-GB" sz="1800" b="1" dirty="0" err="1">
                <a:solidFill>
                  <a:schemeClr val="accent1">
                    <a:lumMod val="50000"/>
                  </a:schemeClr>
                </a:solidFill>
              </a:rPr>
              <a:t>ostatních</a:t>
            </a:r>
            <a:r>
              <a:rPr lang="en-GB" sz="1800" b="1" dirty="0">
                <a:solidFill>
                  <a:schemeClr val="accent1">
                    <a:lumMod val="50000"/>
                  </a:schemeClr>
                </a:solidFill>
              </a:rPr>
              <a:t> </a:t>
            </a:r>
            <a:r>
              <a:rPr lang="en-GB" sz="1800" b="1" dirty="0" err="1">
                <a:solidFill>
                  <a:schemeClr val="accent1">
                    <a:lumMod val="50000"/>
                  </a:schemeClr>
                </a:solidFill>
              </a:rPr>
              <a:t>studentů</a:t>
            </a:r>
            <a:r>
              <a:rPr lang="en-GB" sz="1800" b="1" dirty="0">
                <a:solidFill>
                  <a:schemeClr val="accent1">
                    <a:lumMod val="50000"/>
                  </a:schemeClr>
                </a:solidFill>
              </a:rPr>
              <a:t> pro </a:t>
            </a:r>
            <a:r>
              <a:rPr lang="en-GB" sz="1800" b="1" dirty="0" err="1">
                <a:solidFill>
                  <a:schemeClr val="accent1">
                    <a:lumMod val="50000"/>
                  </a:schemeClr>
                </a:solidFill>
              </a:rPr>
              <a:t>petici</a:t>
            </a:r>
            <a:r>
              <a:rPr lang="en-GB" sz="1800" b="1" dirty="0">
                <a:solidFill>
                  <a:schemeClr val="accent1">
                    <a:lumMod val="50000"/>
                  </a:schemeClr>
                </a:solidFill>
              </a:rPr>
              <a:t>, </a:t>
            </a:r>
            <a:r>
              <a:rPr lang="en-GB" sz="1800" b="1" dirty="0" err="1">
                <a:solidFill>
                  <a:schemeClr val="accent1">
                    <a:lumMod val="50000"/>
                  </a:schemeClr>
                </a:solidFill>
              </a:rPr>
              <a:t>provede</a:t>
            </a:r>
            <a:r>
              <a:rPr lang="en-GB" sz="1800" b="1" dirty="0">
                <a:solidFill>
                  <a:schemeClr val="accent1">
                    <a:lumMod val="50000"/>
                  </a:schemeClr>
                </a:solidFill>
              </a:rPr>
              <a:t> </a:t>
            </a:r>
            <a:r>
              <a:rPr lang="en-GB" sz="1800" b="1" dirty="0" err="1">
                <a:solidFill>
                  <a:schemeClr val="accent1">
                    <a:lumMod val="50000"/>
                  </a:schemeClr>
                </a:solidFill>
              </a:rPr>
              <a:t>mezi</a:t>
            </a:r>
            <a:r>
              <a:rPr lang="en-GB" sz="1800" b="1" dirty="0">
                <a:solidFill>
                  <a:schemeClr val="accent1">
                    <a:lumMod val="50000"/>
                  </a:schemeClr>
                </a:solidFill>
              </a:rPr>
              <a:t> </a:t>
            </a:r>
            <a:r>
              <a:rPr lang="en-GB" sz="1800" b="1" dirty="0" err="1">
                <a:solidFill>
                  <a:schemeClr val="accent1">
                    <a:lumMod val="50000"/>
                  </a:schemeClr>
                </a:solidFill>
              </a:rPr>
              <a:t>nimi</a:t>
            </a:r>
            <a:r>
              <a:rPr lang="en-GB" sz="1800" b="1" dirty="0">
                <a:solidFill>
                  <a:schemeClr val="accent1">
                    <a:lumMod val="50000"/>
                  </a:schemeClr>
                </a:solidFill>
              </a:rPr>
              <a:t> </a:t>
            </a:r>
            <a:r>
              <a:rPr lang="en-GB" sz="1800" b="1" dirty="0" err="1">
                <a:solidFill>
                  <a:schemeClr val="accent1">
                    <a:lumMod val="50000"/>
                  </a:schemeClr>
                </a:solidFill>
              </a:rPr>
              <a:t>výzkum</a:t>
            </a:r>
            <a:r>
              <a:rPr lang="en-GB" sz="1800" b="1" dirty="0">
                <a:solidFill>
                  <a:schemeClr val="accent1">
                    <a:lumMod val="50000"/>
                  </a:schemeClr>
                </a:solidFill>
              </a:rPr>
              <a:t> a </a:t>
            </a:r>
            <a:r>
              <a:rPr lang="en-GB" sz="1800" b="1" dirty="0" err="1">
                <a:solidFill>
                  <a:schemeClr val="accent1">
                    <a:lumMod val="50000"/>
                  </a:schemeClr>
                </a:solidFill>
              </a:rPr>
              <a:t>výsledky</a:t>
            </a:r>
            <a:r>
              <a:rPr lang="en-GB" sz="1800" b="1" dirty="0">
                <a:solidFill>
                  <a:schemeClr val="accent1">
                    <a:lumMod val="50000"/>
                  </a:schemeClr>
                </a:solidFill>
              </a:rPr>
              <a:t> </a:t>
            </a:r>
            <a:r>
              <a:rPr lang="en-GB" sz="1800" b="1" dirty="0" err="1">
                <a:solidFill>
                  <a:schemeClr val="accent1">
                    <a:lumMod val="50000"/>
                  </a:schemeClr>
                </a:solidFill>
              </a:rPr>
              <a:t>představí</a:t>
            </a:r>
            <a:r>
              <a:rPr lang="en-GB" sz="1800" b="1" dirty="0">
                <a:solidFill>
                  <a:schemeClr val="accent1">
                    <a:lumMod val="50000"/>
                  </a:schemeClr>
                </a:solidFill>
              </a:rPr>
              <a:t> </a:t>
            </a:r>
            <a:r>
              <a:rPr lang="en-GB" sz="1800" b="1" dirty="0" err="1">
                <a:solidFill>
                  <a:schemeClr val="accent1">
                    <a:lumMod val="50000"/>
                  </a:schemeClr>
                </a:solidFill>
              </a:rPr>
              <a:t>náměstkyni</a:t>
            </a:r>
            <a:r>
              <a:rPr lang="en-GB" sz="1800" b="1" dirty="0">
                <a:solidFill>
                  <a:schemeClr val="accent1">
                    <a:lumMod val="50000"/>
                  </a:schemeClr>
                </a:solidFill>
              </a:rPr>
              <a:t> pro </a:t>
            </a:r>
            <a:r>
              <a:rPr lang="en-GB" sz="1800" b="1" dirty="0" err="1">
                <a:solidFill>
                  <a:schemeClr val="accent1">
                    <a:lumMod val="50000"/>
                  </a:schemeClr>
                </a:solidFill>
              </a:rPr>
              <a:t>školství</a:t>
            </a:r>
            <a:r>
              <a:rPr lang="en-GB" sz="1800" b="1" dirty="0">
                <a:solidFill>
                  <a:schemeClr val="accent1">
                    <a:lumMod val="50000"/>
                  </a:schemeClr>
                </a:solidFill>
              </a:rPr>
              <a:t>. Ta </a:t>
            </a:r>
            <a:r>
              <a:rPr lang="en-GB" sz="1800" b="1" dirty="0" err="1">
                <a:solidFill>
                  <a:schemeClr val="accent1">
                    <a:lumMod val="50000"/>
                  </a:schemeClr>
                </a:solidFill>
              </a:rPr>
              <a:t>souhlasí</a:t>
            </a:r>
            <a:r>
              <a:rPr lang="en-GB" sz="1800" b="1" dirty="0">
                <a:solidFill>
                  <a:schemeClr val="accent1">
                    <a:lumMod val="50000"/>
                  </a:schemeClr>
                </a:solidFill>
              </a:rPr>
              <a:t>, </a:t>
            </a:r>
            <a:r>
              <a:rPr lang="en-GB" sz="1800" b="1" dirty="0" err="1">
                <a:solidFill>
                  <a:schemeClr val="accent1">
                    <a:lumMod val="50000"/>
                  </a:schemeClr>
                </a:solidFill>
              </a:rPr>
              <a:t>že</a:t>
            </a:r>
            <a:r>
              <a:rPr lang="en-GB" sz="1800" b="1" dirty="0">
                <a:solidFill>
                  <a:schemeClr val="accent1">
                    <a:lumMod val="50000"/>
                  </a:schemeClr>
                </a:solidFill>
              </a:rPr>
              <a:t> </a:t>
            </a:r>
            <a:r>
              <a:rPr lang="en-GB" sz="1800" b="1" dirty="0" err="1">
                <a:solidFill>
                  <a:schemeClr val="accent1">
                    <a:lumMod val="50000"/>
                  </a:schemeClr>
                </a:solidFill>
              </a:rPr>
              <a:t>začlení</a:t>
            </a:r>
            <a:r>
              <a:rPr lang="en-GB" sz="1800" b="1" dirty="0">
                <a:solidFill>
                  <a:schemeClr val="accent1">
                    <a:lumMod val="50000"/>
                  </a:schemeClr>
                </a:solidFill>
              </a:rPr>
              <a:t> </a:t>
            </a:r>
            <a:r>
              <a:rPr lang="en-GB" sz="1800" b="1" dirty="0" err="1">
                <a:solidFill>
                  <a:schemeClr val="accent1">
                    <a:lumMod val="50000"/>
                  </a:schemeClr>
                </a:solidFill>
              </a:rPr>
              <a:t>Etnická</a:t>
            </a:r>
            <a:r>
              <a:rPr lang="en-GB" sz="1800" b="1" dirty="0">
                <a:solidFill>
                  <a:schemeClr val="accent1">
                    <a:lumMod val="50000"/>
                  </a:schemeClr>
                </a:solidFill>
              </a:rPr>
              <a:t> </a:t>
            </a:r>
            <a:r>
              <a:rPr lang="en-GB" sz="1800" b="1" dirty="0" err="1">
                <a:solidFill>
                  <a:schemeClr val="accent1">
                    <a:lumMod val="50000"/>
                  </a:schemeClr>
                </a:solidFill>
              </a:rPr>
              <a:t>studia</a:t>
            </a:r>
            <a:r>
              <a:rPr lang="en-GB" sz="1800" b="1" dirty="0">
                <a:solidFill>
                  <a:schemeClr val="accent1">
                    <a:lumMod val="50000"/>
                  </a:schemeClr>
                </a:solidFill>
              </a:rPr>
              <a:t> do </a:t>
            </a:r>
            <a:r>
              <a:rPr lang="en-GB" sz="1800" b="1" dirty="0" err="1">
                <a:solidFill>
                  <a:schemeClr val="accent1">
                    <a:lumMod val="50000"/>
                  </a:schemeClr>
                </a:solidFill>
              </a:rPr>
              <a:t>osnov</a:t>
            </a:r>
            <a:r>
              <a:rPr lang="en-GB" sz="1800" b="1" dirty="0">
                <a:solidFill>
                  <a:schemeClr val="accent1">
                    <a:lumMod val="50000"/>
                  </a:schemeClr>
                </a:solidFill>
              </a:rPr>
              <a:t> </a:t>
            </a:r>
            <a:r>
              <a:rPr lang="en-GB" sz="1800" b="1" dirty="0" err="1">
                <a:solidFill>
                  <a:schemeClr val="accent1">
                    <a:lumMod val="50000"/>
                  </a:schemeClr>
                </a:solidFill>
              </a:rPr>
              <a:t>všech</a:t>
            </a:r>
            <a:r>
              <a:rPr lang="en-GB" sz="1800" b="1" dirty="0">
                <a:solidFill>
                  <a:schemeClr val="accent1">
                    <a:lumMod val="50000"/>
                  </a:schemeClr>
                </a:solidFill>
              </a:rPr>
              <a:t> </a:t>
            </a:r>
            <a:r>
              <a:rPr lang="en-GB" sz="1800" b="1" dirty="0" err="1">
                <a:solidFill>
                  <a:schemeClr val="accent1">
                    <a:lumMod val="50000"/>
                  </a:schemeClr>
                </a:solidFill>
              </a:rPr>
              <a:t>škol</a:t>
            </a:r>
            <a:r>
              <a:rPr lang="en-GB" sz="1800" b="1" dirty="0">
                <a:solidFill>
                  <a:schemeClr val="accent1">
                    <a:lumMod val="50000"/>
                  </a:schemeClr>
                </a:solidFill>
              </a:rPr>
              <a:t> </a:t>
            </a:r>
            <a:r>
              <a:rPr lang="en-GB" sz="1800" b="1" dirty="0" err="1">
                <a:solidFill>
                  <a:schemeClr val="accent1">
                    <a:lumMod val="50000"/>
                  </a:schemeClr>
                </a:solidFill>
              </a:rPr>
              <a:t>ve</a:t>
            </a:r>
            <a:r>
              <a:rPr lang="en-GB" sz="1800" b="1" dirty="0">
                <a:solidFill>
                  <a:schemeClr val="accent1">
                    <a:lumMod val="50000"/>
                  </a:schemeClr>
                </a:solidFill>
              </a:rPr>
              <a:t> </a:t>
            </a:r>
            <a:r>
              <a:rPr lang="en-GB" sz="1800" b="1" dirty="0" err="1">
                <a:solidFill>
                  <a:schemeClr val="accent1">
                    <a:lumMod val="50000"/>
                  </a:schemeClr>
                </a:solidFill>
              </a:rPr>
              <a:t>městě</a:t>
            </a:r>
            <a:r>
              <a:rPr lang="en-GB" sz="1800" b="1" dirty="0">
                <a:solidFill>
                  <a:schemeClr val="accent1">
                    <a:lumMod val="50000"/>
                  </a:schemeClr>
                </a:solidFill>
              </a:rPr>
              <a:t>.</a:t>
            </a:r>
            <a:r>
              <a:rPr lang="en-GB" sz="1800" b="1" dirty="0">
                <a:solidFill>
                  <a:srgbClr val="000000"/>
                </a:solidFill>
              </a:rPr>
              <a:t/>
            </a:r>
            <a:br>
              <a:rPr lang="en-GB" sz="1800" b="1" dirty="0">
                <a:solidFill>
                  <a:srgbClr val="000000"/>
                </a:solidFill>
              </a:rPr>
            </a:br>
            <a:r>
              <a:rPr lang="en-GB" sz="1800" b="1" dirty="0">
                <a:solidFill>
                  <a:srgbClr val="000000"/>
                </a:solidFill>
              </a:rPr>
              <a:t/>
            </a:r>
            <a:br>
              <a:rPr lang="en-GB" sz="1800" b="1" dirty="0">
                <a:solidFill>
                  <a:srgbClr val="000000"/>
                </a:solidFill>
              </a:rPr>
            </a:br>
            <a:r>
              <a:rPr lang="en-GB" sz="1800" b="1" dirty="0">
                <a:solidFill>
                  <a:srgbClr val="000000"/>
                </a:solidFill>
              </a:rPr>
              <a:t>3) </a:t>
            </a:r>
            <a:r>
              <a:rPr lang="en-GB" sz="1800" b="1" dirty="0" err="1">
                <a:solidFill>
                  <a:srgbClr val="000000"/>
                </a:solidFill>
              </a:rPr>
              <a:t>Výchovný</a:t>
            </a:r>
            <a:r>
              <a:rPr lang="en-GB" sz="1800" b="1" dirty="0">
                <a:solidFill>
                  <a:srgbClr val="000000"/>
                </a:solidFill>
              </a:rPr>
              <a:t> </a:t>
            </a:r>
            <a:r>
              <a:rPr lang="en-GB" sz="1800" b="1" dirty="0" err="1">
                <a:solidFill>
                  <a:srgbClr val="000000"/>
                </a:solidFill>
              </a:rPr>
              <a:t>poradce</a:t>
            </a:r>
            <a:r>
              <a:rPr lang="en-GB" sz="1800" b="1" dirty="0">
                <a:solidFill>
                  <a:srgbClr val="000000"/>
                </a:solidFill>
              </a:rPr>
              <a:t> z </a:t>
            </a:r>
            <a:r>
              <a:rPr lang="en-GB" sz="1800" b="1" dirty="0" err="1">
                <a:solidFill>
                  <a:srgbClr val="000000"/>
                </a:solidFill>
              </a:rPr>
              <a:t>jedné</a:t>
            </a:r>
            <a:r>
              <a:rPr lang="en-GB" sz="1800" b="1" dirty="0">
                <a:solidFill>
                  <a:srgbClr val="000000"/>
                </a:solidFill>
              </a:rPr>
              <a:t> </a:t>
            </a:r>
            <a:r>
              <a:rPr lang="en-GB" sz="1800" b="1" dirty="0" err="1">
                <a:solidFill>
                  <a:srgbClr val="000000"/>
                </a:solidFill>
              </a:rPr>
              <a:t>školy</a:t>
            </a:r>
            <a:r>
              <a:rPr lang="en-GB" sz="1800" b="1" dirty="0">
                <a:solidFill>
                  <a:srgbClr val="000000"/>
                </a:solidFill>
              </a:rPr>
              <a:t> </a:t>
            </a:r>
            <a:r>
              <a:rPr lang="en-GB" sz="1800" b="1" dirty="0" err="1">
                <a:solidFill>
                  <a:srgbClr val="000000"/>
                </a:solidFill>
              </a:rPr>
              <a:t>si</a:t>
            </a:r>
            <a:r>
              <a:rPr lang="en-GB" sz="1800" b="1" dirty="0">
                <a:solidFill>
                  <a:srgbClr val="000000"/>
                </a:solidFill>
              </a:rPr>
              <a:t> o </a:t>
            </a:r>
            <a:r>
              <a:rPr lang="en-GB" sz="1800" b="1" dirty="0" err="1">
                <a:solidFill>
                  <a:srgbClr val="000000"/>
                </a:solidFill>
              </a:rPr>
              <a:t>situaci</a:t>
            </a:r>
            <a:r>
              <a:rPr lang="en-GB" sz="1800" b="1" dirty="0">
                <a:solidFill>
                  <a:srgbClr val="000000"/>
                </a:solidFill>
              </a:rPr>
              <a:t> </a:t>
            </a:r>
            <a:r>
              <a:rPr lang="en-GB" sz="1800" b="1" dirty="0" err="1">
                <a:solidFill>
                  <a:srgbClr val="000000"/>
                </a:solidFill>
              </a:rPr>
              <a:t>promluví</a:t>
            </a:r>
            <a:r>
              <a:rPr lang="en-GB" sz="1800" b="1" dirty="0">
                <a:solidFill>
                  <a:srgbClr val="000000"/>
                </a:solidFill>
              </a:rPr>
              <a:t> se </a:t>
            </a:r>
            <a:r>
              <a:rPr lang="en-GB" sz="1800" b="1" dirty="0" err="1">
                <a:solidFill>
                  <a:srgbClr val="000000"/>
                </a:solidFill>
              </a:rPr>
              <a:t>starostou</a:t>
            </a:r>
            <a:r>
              <a:rPr lang="en-GB" sz="1800" b="1" dirty="0">
                <a:solidFill>
                  <a:srgbClr val="000000"/>
                </a:solidFill>
              </a:rPr>
              <a:t> </a:t>
            </a:r>
            <a:r>
              <a:rPr lang="en-GB" sz="1800" b="1" dirty="0" err="1">
                <a:solidFill>
                  <a:srgbClr val="000000"/>
                </a:solidFill>
              </a:rPr>
              <a:t>města</a:t>
            </a:r>
            <a:r>
              <a:rPr lang="en-GB" sz="1800" b="1" dirty="0">
                <a:solidFill>
                  <a:srgbClr val="000000"/>
                </a:solidFill>
              </a:rPr>
              <a:t>. </a:t>
            </a:r>
            <a:r>
              <a:rPr lang="en-GB" sz="1800" b="1" dirty="0" err="1">
                <a:solidFill>
                  <a:srgbClr val="000000"/>
                </a:solidFill>
              </a:rPr>
              <a:t>Starosta</a:t>
            </a:r>
            <a:r>
              <a:rPr lang="en-GB" sz="1800" b="1" dirty="0">
                <a:solidFill>
                  <a:srgbClr val="000000"/>
                </a:solidFill>
              </a:rPr>
              <a:t> </a:t>
            </a:r>
            <a:r>
              <a:rPr lang="en-GB" sz="1800" b="1" dirty="0" err="1">
                <a:solidFill>
                  <a:srgbClr val="000000"/>
                </a:solidFill>
              </a:rPr>
              <a:t>díky</a:t>
            </a:r>
            <a:r>
              <a:rPr lang="en-GB" sz="1800" b="1" dirty="0">
                <a:solidFill>
                  <a:srgbClr val="000000"/>
                </a:solidFill>
              </a:rPr>
              <a:t> </a:t>
            </a:r>
            <a:r>
              <a:rPr lang="en-GB" sz="1800" b="1" dirty="0" err="1">
                <a:solidFill>
                  <a:srgbClr val="000000"/>
                </a:solidFill>
              </a:rPr>
              <a:t>tomu</a:t>
            </a:r>
            <a:r>
              <a:rPr lang="en-GB" sz="1800" b="1" dirty="0">
                <a:solidFill>
                  <a:srgbClr val="000000"/>
                </a:solidFill>
              </a:rPr>
              <a:t> </a:t>
            </a:r>
            <a:r>
              <a:rPr lang="en-GB" sz="1800" b="1" dirty="0" err="1">
                <a:solidFill>
                  <a:srgbClr val="000000"/>
                </a:solidFill>
              </a:rPr>
              <a:t>přesvědčí</a:t>
            </a:r>
            <a:r>
              <a:rPr lang="en-GB" sz="1800" b="1" dirty="0">
                <a:solidFill>
                  <a:srgbClr val="000000"/>
                </a:solidFill>
              </a:rPr>
              <a:t> </a:t>
            </a:r>
            <a:r>
              <a:rPr lang="en-GB" sz="1800" b="1" dirty="0" err="1">
                <a:solidFill>
                  <a:srgbClr val="000000"/>
                </a:solidFill>
              </a:rPr>
              <a:t>náměstkyni</a:t>
            </a:r>
            <a:r>
              <a:rPr lang="en-GB" sz="1800" b="1" dirty="0">
                <a:solidFill>
                  <a:srgbClr val="000000"/>
                </a:solidFill>
              </a:rPr>
              <a:t> pro </a:t>
            </a:r>
            <a:r>
              <a:rPr lang="en-GB" sz="1800" b="1" dirty="0" err="1">
                <a:solidFill>
                  <a:srgbClr val="000000"/>
                </a:solidFill>
              </a:rPr>
              <a:t>školství</a:t>
            </a:r>
            <a:r>
              <a:rPr lang="en-GB" sz="1800" b="1" dirty="0">
                <a:solidFill>
                  <a:srgbClr val="000000"/>
                </a:solidFill>
              </a:rPr>
              <a:t>, </a:t>
            </a:r>
            <a:r>
              <a:rPr lang="en-GB" sz="1800" b="1" dirty="0" err="1">
                <a:solidFill>
                  <a:srgbClr val="000000"/>
                </a:solidFill>
              </a:rPr>
              <a:t>aby</a:t>
            </a:r>
            <a:r>
              <a:rPr lang="en-GB" sz="1800" b="1" dirty="0">
                <a:solidFill>
                  <a:srgbClr val="000000"/>
                </a:solidFill>
              </a:rPr>
              <a:t> </a:t>
            </a:r>
            <a:r>
              <a:rPr lang="en-GB" sz="1800" b="1" dirty="0" err="1">
                <a:solidFill>
                  <a:srgbClr val="000000"/>
                </a:solidFill>
              </a:rPr>
              <a:t>začlenila</a:t>
            </a:r>
            <a:r>
              <a:rPr lang="en-GB" sz="1800" b="1" dirty="0">
                <a:solidFill>
                  <a:srgbClr val="000000"/>
                </a:solidFill>
              </a:rPr>
              <a:t> </a:t>
            </a:r>
            <a:r>
              <a:rPr lang="en-GB" sz="1800" b="1" dirty="0" err="1">
                <a:solidFill>
                  <a:srgbClr val="000000"/>
                </a:solidFill>
              </a:rPr>
              <a:t>Etnická</a:t>
            </a:r>
            <a:r>
              <a:rPr lang="en-GB" sz="1800" b="1" dirty="0">
                <a:solidFill>
                  <a:srgbClr val="000000"/>
                </a:solidFill>
              </a:rPr>
              <a:t> </a:t>
            </a:r>
            <a:r>
              <a:rPr lang="en-GB" sz="1800" b="1" dirty="0" err="1">
                <a:solidFill>
                  <a:srgbClr val="000000"/>
                </a:solidFill>
              </a:rPr>
              <a:t>studia</a:t>
            </a:r>
            <a:r>
              <a:rPr lang="en-GB" sz="1800" b="1" dirty="0">
                <a:solidFill>
                  <a:srgbClr val="000000"/>
                </a:solidFill>
              </a:rPr>
              <a:t> do </a:t>
            </a:r>
            <a:r>
              <a:rPr lang="en-GB" sz="1800" b="1" dirty="0" err="1">
                <a:solidFill>
                  <a:srgbClr val="000000"/>
                </a:solidFill>
              </a:rPr>
              <a:t>osnov</a:t>
            </a:r>
            <a:r>
              <a:rPr lang="en-GB" sz="1800" b="1" dirty="0">
                <a:solidFill>
                  <a:srgbClr val="000000"/>
                </a:solidFill>
              </a:rPr>
              <a:t> </a:t>
            </a:r>
            <a:r>
              <a:rPr lang="en-GB" sz="1800" b="1" dirty="0" err="1">
                <a:solidFill>
                  <a:srgbClr val="000000"/>
                </a:solidFill>
              </a:rPr>
              <a:t>všech</a:t>
            </a:r>
            <a:r>
              <a:rPr lang="en-GB" sz="1800" b="1" dirty="0">
                <a:solidFill>
                  <a:srgbClr val="000000"/>
                </a:solidFill>
              </a:rPr>
              <a:t> </a:t>
            </a:r>
            <a:r>
              <a:rPr lang="en-GB" sz="1800" b="1" dirty="0" err="1">
                <a:solidFill>
                  <a:srgbClr val="000000"/>
                </a:solidFill>
              </a:rPr>
              <a:t>škol</a:t>
            </a:r>
            <a:r>
              <a:rPr lang="en-GB" sz="1800" b="1" dirty="0">
                <a:solidFill>
                  <a:srgbClr val="000000"/>
                </a:solidFill>
              </a:rPr>
              <a:t> </a:t>
            </a:r>
            <a:r>
              <a:rPr lang="en-GB" sz="1800" b="1" dirty="0" err="1">
                <a:solidFill>
                  <a:srgbClr val="000000"/>
                </a:solidFill>
              </a:rPr>
              <a:t>ve</a:t>
            </a:r>
            <a:r>
              <a:rPr lang="en-GB" sz="1800" b="1" dirty="0">
                <a:solidFill>
                  <a:srgbClr val="000000"/>
                </a:solidFill>
              </a:rPr>
              <a:t> </a:t>
            </a:r>
            <a:r>
              <a:rPr lang="en-GB" sz="1800" b="1" dirty="0" err="1">
                <a:solidFill>
                  <a:srgbClr val="000000"/>
                </a:solidFill>
              </a:rPr>
              <a:t>městě</a:t>
            </a:r>
            <a:r>
              <a:rPr lang="en-GB" sz="1800" b="1" dirty="0">
                <a:solidFill>
                  <a:srgbClr val="000000"/>
                </a:solidFill>
              </a:rPr>
              <a:t>.</a:t>
            </a:r>
            <a:br>
              <a:rPr lang="en-GB" sz="1800" b="1" dirty="0">
                <a:solidFill>
                  <a:srgbClr val="000000"/>
                </a:solidFill>
              </a:rPr>
            </a:br>
            <a:r>
              <a:rPr lang="en-GB" sz="1800" i="1" dirty="0">
                <a:solidFill>
                  <a:srgbClr val="000000"/>
                </a:solidFill>
                <a:cs typeface="Times New Roman" pitchFamily="16" charset="0"/>
              </a:rPr>
              <a:t>(To </a:t>
            </a:r>
            <a:r>
              <a:rPr lang="en-GB" sz="1800" i="1" dirty="0" err="1">
                <a:solidFill>
                  <a:srgbClr val="000000"/>
                </a:solidFill>
                <a:cs typeface="Times New Roman" pitchFamily="16" charset="0"/>
              </a:rPr>
              <a:t>nedává</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studentům</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pocit</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moci</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protože</a:t>
            </a:r>
            <a:r>
              <a:rPr lang="en-GB" sz="1800" i="1" dirty="0">
                <a:solidFill>
                  <a:srgbClr val="000000"/>
                </a:solidFill>
                <a:cs typeface="Times New Roman" pitchFamily="16" charset="0"/>
              </a:rPr>
              <a:t> se </a:t>
            </a:r>
            <a:r>
              <a:rPr lang="en-GB" sz="1800" i="1" dirty="0" err="1">
                <a:solidFill>
                  <a:srgbClr val="000000"/>
                </a:solidFill>
                <a:cs typeface="Times New Roman" pitchFamily="16" charset="0"/>
              </a:rPr>
              <a:t>nezůčastnili</a:t>
            </a:r>
            <a:r>
              <a:rPr lang="en-GB" sz="1800" i="1" dirty="0">
                <a:solidFill>
                  <a:srgbClr val="000000"/>
                </a:solidFill>
                <a:cs typeface="Times New Roman" pitchFamily="16" charset="0"/>
              </a:rPr>
              <a:t> </a:t>
            </a:r>
            <a:r>
              <a:rPr lang="en-GB" sz="1800" i="1" dirty="0" err="1">
                <a:solidFill>
                  <a:srgbClr val="000000"/>
                </a:solidFill>
                <a:cs typeface="Times New Roman" pitchFamily="16" charset="0"/>
              </a:rPr>
              <a:t>procesu</a:t>
            </a:r>
            <a:r>
              <a:rPr lang="en-GB" sz="1800" i="1" dirty="0">
                <a:solidFill>
                  <a:srgbClr val="000000"/>
                </a:solidFill>
                <a:cs typeface="Times New Roman" pitchFamily="16" charset="0"/>
              </a:rPr>
              <a:t>.)</a:t>
            </a:r>
            <a:r>
              <a:rPr lang="en-GB" sz="1800" b="1" i="1" dirty="0">
                <a:solidFill>
                  <a:srgbClr val="000000"/>
                </a:solidFill>
                <a:cs typeface="Times New Roman" pitchFamily="16" charset="0"/>
              </a:rPr>
              <a:t/>
            </a:r>
            <a:br>
              <a:rPr lang="en-GB" sz="1800" b="1" i="1" dirty="0">
                <a:solidFill>
                  <a:srgbClr val="000000"/>
                </a:solidFill>
                <a:cs typeface="Times New Roman" pitchFamily="16" charset="0"/>
              </a:rPr>
            </a:br>
            <a:r>
              <a:rPr lang="en-GB" sz="1800" b="1" dirty="0">
                <a:solidFill>
                  <a:srgbClr val="000000"/>
                </a:solidFill>
              </a:rPr>
              <a:t/>
            </a:r>
            <a:br>
              <a:rPr lang="en-GB" sz="1800" b="1" dirty="0">
                <a:solidFill>
                  <a:srgbClr val="000000"/>
                </a:solidFill>
              </a:rPr>
            </a:br>
            <a:r>
              <a:rPr lang="en-GB" sz="1800" b="1" dirty="0">
                <a:solidFill>
                  <a:srgbClr val="000000"/>
                </a:solidFill>
              </a:rPr>
              <a:t>4) </a:t>
            </a:r>
            <a:r>
              <a:rPr lang="en-GB" sz="1800" b="1" dirty="0" err="1">
                <a:solidFill>
                  <a:srgbClr val="000000"/>
                </a:solidFill>
              </a:rPr>
              <a:t>Skupina</a:t>
            </a:r>
            <a:r>
              <a:rPr lang="en-GB" sz="1800" b="1" dirty="0">
                <a:solidFill>
                  <a:srgbClr val="000000"/>
                </a:solidFill>
              </a:rPr>
              <a:t> </a:t>
            </a:r>
            <a:r>
              <a:rPr lang="en-GB" sz="1800" b="1" dirty="0" err="1">
                <a:solidFill>
                  <a:srgbClr val="000000"/>
                </a:solidFill>
              </a:rPr>
              <a:t>studentů</a:t>
            </a:r>
            <a:r>
              <a:rPr lang="en-GB" sz="1800" b="1" dirty="0">
                <a:solidFill>
                  <a:srgbClr val="000000"/>
                </a:solidFill>
              </a:rPr>
              <a:t> </a:t>
            </a:r>
            <a:r>
              <a:rPr lang="en-GB" sz="1800" b="1" dirty="0" err="1">
                <a:solidFill>
                  <a:srgbClr val="000000"/>
                </a:solidFill>
              </a:rPr>
              <a:t>sežene</a:t>
            </a:r>
            <a:r>
              <a:rPr lang="en-GB" sz="1800" b="1" dirty="0">
                <a:solidFill>
                  <a:srgbClr val="000000"/>
                </a:solidFill>
              </a:rPr>
              <a:t> 1000 </a:t>
            </a:r>
            <a:r>
              <a:rPr lang="en-GB" sz="1800" b="1" dirty="0" err="1">
                <a:solidFill>
                  <a:srgbClr val="000000"/>
                </a:solidFill>
              </a:rPr>
              <a:t>podpisů</a:t>
            </a:r>
            <a:r>
              <a:rPr lang="en-GB" sz="1800" b="1" dirty="0">
                <a:solidFill>
                  <a:srgbClr val="000000"/>
                </a:solidFill>
              </a:rPr>
              <a:t> </a:t>
            </a:r>
            <a:r>
              <a:rPr lang="en-GB" sz="1800" b="1" dirty="0" err="1">
                <a:solidFill>
                  <a:srgbClr val="000000"/>
                </a:solidFill>
              </a:rPr>
              <a:t>od</a:t>
            </a:r>
            <a:r>
              <a:rPr lang="en-GB" sz="1800" b="1" dirty="0">
                <a:solidFill>
                  <a:srgbClr val="000000"/>
                </a:solidFill>
              </a:rPr>
              <a:t> </a:t>
            </a:r>
            <a:r>
              <a:rPr lang="en-GB" sz="1800" b="1" dirty="0" err="1">
                <a:solidFill>
                  <a:srgbClr val="000000"/>
                </a:solidFill>
              </a:rPr>
              <a:t>ostatních</a:t>
            </a:r>
            <a:r>
              <a:rPr lang="en-GB" sz="1800" b="1" dirty="0">
                <a:solidFill>
                  <a:srgbClr val="000000"/>
                </a:solidFill>
              </a:rPr>
              <a:t> </a:t>
            </a:r>
            <a:r>
              <a:rPr lang="en-GB" sz="1800" b="1" dirty="0" err="1">
                <a:solidFill>
                  <a:srgbClr val="000000"/>
                </a:solidFill>
              </a:rPr>
              <a:t>studentů</a:t>
            </a:r>
            <a:r>
              <a:rPr lang="en-GB" sz="1800" b="1" dirty="0">
                <a:solidFill>
                  <a:srgbClr val="000000"/>
                </a:solidFill>
              </a:rPr>
              <a:t> pro </a:t>
            </a:r>
            <a:r>
              <a:rPr lang="en-GB" sz="1800" b="1" dirty="0" err="1">
                <a:solidFill>
                  <a:srgbClr val="000000"/>
                </a:solidFill>
              </a:rPr>
              <a:t>petici</a:t>
            </a:r>
            <a:r>
              <a:rPr lang="en-GB" sz="1800" b="1" dirty="0">
                <a:solidFill>
                  <a:srgbClr val="000000"/>
                </a:solidFill>
              </a:rPr>
              <a:t>, </a:t>
            </a:r>
            <a:r>
              <a:rPr lang="en-GB" sz="1800" b="1" dirty="0" err="1">
                <a:solidFill>
                  <a:srgbClr val="000000"/>
                </a:solidFill>
              </a:rPr>
              <a:t>provede</a:t>
            </a:r>
            <a:r>
              <a:rPr lang="en-GB" sz="1800" b="1" dirty="0">
                <a:solidFill>
                  <a:srgbClr val="000000"/>
                </a:solidFill>
              </a:rPr>
              <a:t> </a:t>
            </a:r>
            <a:r>
              <a:rPr lang="en-GB" sz="1800" b="1" dirty="0" err="1">
                <a:solidFill>
                  <a:srgbClr val="000000"/>
                </a:solidFill>
              </a:rPr>
              <a:t>mezi</a:t>
            </a:r>
            <a:r>
              <a:rPr lang="en-GB" sz="1800" b="1" dirty="0">
                <a:solidFill>
                  <a:srgbClr val="000000"/>
                </a:solidFill>
              </a:rPr>
              <a:t> </a:t>
            </a:r>
            <a:r>
              <a:rPr lang="en-GB" sz="1800" b="1" dirty="0" err="1">
                <a:solidFill>
                  <a:srgbClr val="000000"/>
                </a:solidFill>
              </a:rPr>
              <a:t>nimi</a:t>
            </a:r>
            <a:r>
              <a:rPr lang="en-GB" sz="1800" b="1" dirty="0">
                <a:solidFill>
                  <a:srgbClr val="000000"/>
                </a:solidFill>
              </a:rPr>
              <a:t> </a:t>
            </a:r>
            <a:r>
              <a:rPr lang="en-GB" sz="1800" b="1" dirty="0" err="1">
                <a:solidFill>
                  <a:srgbClr val="000000"/>
                </a:solidFill>
              </a:rPr>
              <a:t>výzkum</a:t>
            </a:r>
            <a:r>
              <a:rPr lang="en-GB" sz="1800" b="1" dirty="0">
                <a:solidFill>
                  <a:srgbClr val="000000"/>
                </a:solidFill>
              </a:rPr>
              <a:t> a </a:t>
            </a:r>
            <a:r>
              <a:rPr lang="en-GB" sz="1800" b="1" dirty="0" err="1">
                <a:solidFill>
                  <a:srgbClr val="000000"/>
                </a:solidFill>
              </a:rPr>
              <a:t>výsledky</a:t>
            </a:r>
            <a:r>
              <a:rPr lang="en-GB" sz="1800" b="1" dirty="0">
                <a:solidFill>
                  <a:srgbClr val="000000"/>
                </a:solidFill>
              </a:rPr>
              <a:t> </a:t>
            </a:r>
            <a:r>
              <a:rPr lang="en-GB" sz="1800" b="1" dirty="0" err="1">
                <a:solidFill>
                  <a:srgbClr val="000000"/>
                </a:solidFill>
              </a:rPr>
              <a:t>představí</a:t>
            </a:r>
            <a:r>
              <a:rPr lang="en-GB" sz="1800" b="1" dirty="0">
                <a:solidFill>
                  <a:srgbClr val="000000"/>
                </a:solidFill>
              </a:rPr>
              <a:t> </a:t>
            </a:r>
            <a:r>
              <a:rPr lang="en-GB" sz="1800" b="1" dirty="0" err="1">
                <a:solidFill>
                  <a:srgbClr val="000000"/>
                </a:solidFill>
              </a:rPr>
              <a:t>náměstkyni</a:t>
            </a:r>
            <a:r>
              <a:rPr lang="en-GB" sz="1800" b="1" dirty="0">
                <a:solidFill>
                  <a:srgbClr val="000000"/>
                </a:solidFill>
              </a:rPr>
              <a:t> pro </a:t>
            </a:r>
            <a:r>
              <a:rPr lang="en-GB" sz="1800" b="1" dirty="0" err="1">
                <a:solidFill>
                  <a:srgbClr val="000000"/>
                </a:solidFill>
              </a:rPr>
              <a:t>školství</a:t>
            </a:r>
            <a:r>
              <a:rPr lang="en-GB" sz="1800" b="1" dirty="0">
                <a:solidFill>
                  <a:srgbClr val="000000"/>
                </a:solidFill>
              </a:rPr>
              <a:t>. Ta </a:t>
            </a:r>
            <a:r>
              <a:rPr lang="en-GB" sz="1800" b="1" dirty="0" err="1">
                <a:solidFill>
                  <a:srgbClr val="000000"/>
                </a:solidFill>
              </a:rPr>
              <a:t>souhlasí</a:t>
            </a:r>
            <a:r>
              <a:rPr lang="en-GB" sz="1800" b="1" dirty="0">
                <a:solidFill>
                  <a:srgbClr val="000000"/>
                </a:solidFill>
              </a:rPr>
              <a:t>, </a:t>
            </a:r>
            <a:r>
              <a:rPr lang="en-GB" sz="1800" b="1" dirty="0" err="1">
                <a:solidFill>
                  <a:srgbClr val="000000"/>
                </a:solidFill>
              </a:rPr>
              <a:t>že</a:t>
            </a:r>
            <a:r>
              <a:rPr lang="en-GB" sz="1800" b="1" dirty="0">
                <a:solidFill>
                  <a:srgbClr val="000000"/>
                </a:solidFill>
              </a:rPr>
              <a:t> </a:t>
            </a:r>
            <a:r>
              <a:rPr lang="en-GB" sz="1800" b="1" dirty="0" err="1">
                <a:solidFill>
                  <a:srgbClr val="000000"/>
                </a:solidFill>
              </a:rPr>
              <a:t>zorganizuje</a:t>
            </a:r>
            <a:r>
              <a:rPr lang="en-GB" sz="1800" b="1" dirty="0">
                <a:solidFill>
                  <a:srgbClr val="000000"/>
                </a:solidFill>
              </a:rPr>
              <a:t> </a:t>
            </a:r>
            <a:r>
              <a:rPr lang="en-GB" sz="1800" b="1" dirty="0" err="1">
                <a:solidFill>
                  <a:srgbClr val="000000"/>
                </a:solidFill>
              </a:rPr>
              <a:t>konferenci</a:t>
            </a:r>
            <a:r>
              <a:rPr lang="en-GB" sz="1800" b="1" dirty="0">
                <a:solidFill>
                  <a:srgbClr val="000000"/>
                </a:solidFill>
              </a:rPr>
              <a:t> pro </a:t>
            </a:r>
            <a:r>
              <a:rPr lang="en-GB" sz="1800" b="1" dirty="0" err="1">
                <a:solidFill>
                  <a:srgbClr val="000000"/>
                </a:solidFill>
              </a:rPr>
              <a:t>všechny</a:t>
            </a:r>
            <a:r>
              <a:rPr lang="en-GB" sz="1800" b="1" dirty="0">
                <a:solidFill>
                  <a:srgbClr val="000000"/>
                </a:solidFill>
              </a:rPr>
              <a:t> </a:t>
            </a:r>
            <a:r>
              <a:rPr lang="en-GB" sz="1800" b="1" dirty="0" err="1">
                <a:solidFill>
                  <a:srgbClr val="000000"/>
                </a:solidFill>
              </a:rPr>
              <a:t>učitele</a:t>
            </a:r>
            <a:r>
              <a:rPr lang="en-GB" sz="1800" b="1" dirty="0">
                <a:solidFill>
                  <a:srgbClr val="000000"/>
                </a:solidFill>
              </a:rPr>
              <a:t>, </a:t>
            </a:r>
            <a:r>
              <a:rPr lang="en-GB" sz="1800" b="1" dirty="0" err="1">
                <a:solidFill>
                  <a:srgbClr val="000000"/>
                </a:solidFill>
              </a:rPr>
              <a:t>kde</a:t>
            </a:r>
            <a:r>
              <a:rPr lang="en-GB" sz="1800" b="1" dirty="0">
                <a:solidFill>
                  <a:srgbClr val="000000"/>
                </a:solidFill>
              </a:rPr>
              <a:t> </a:t>
            </a:r>
            <a:r>
              <a:rPr lang="en-GB" sz="1800" b="1" dirty="0" err="1">
                <a:solidFill>
                  <a:srgbClr val="000000"/>
                </a:solidFill>
              </a:rPr>
              <a:t>budou</a:t>
            </a:r>
            <a:r>
              <a:rPr lang="en-GB" sz="1800" b="1" dirty="0">
                <a:solidFill>
                  <a:srgbClr val="000000"/>
                </a:solidFill>
              </a:rPr>
              <a:t> </a:t>
            </a:r>
            <a:r>
              <a:rPr lang="en-GB" sz="1800" b="1" dirty="0" err="1">
                <a:solidFill>
                  <a:srgbClr val="000000"/>
                </a:solidFill>
              </a:rPr>
              <a:t>seznámeni</a:t>
            </a:r>
            <a:r>
              <a:rPr lang="en-GB" sz="1800" b="1" dirty="0">
                <a:solidFill>
                  <a:srgbClr val="000000"/>
                </a:solidFill>
              </a:rPr>
              <a:t> s </a:t>
            </a:r>
            <a:r>
              <a:rPr lang="en-GB" sz="1800" b="1" dirty="0" err="1">
                <a:solidFill>
                  <a:srgbClr val="000000"/>
                </a:solidFill>
              </a:rPr>
              <a:t>tématem</a:t>
            </a:r>
            <a:r>
              <a:rPr lang="en-GB" sz="1800" b="1" dirty="0">
                <a:solidFill>
                  <a:srgbClr val="000000"/>
                </a:solidFill>
              </a:rPr>
              <a:t> a </a:t>
            </a:r>
            <a:r>
              <a:rPr lang="en-GB" sz="1800" b="1" dirty="0" err="1">
                <a:solidFill>
                  <a:srgbClr val="000000"/>
                </a:solidFill>
              </a:rPr>
              <a:t>budou</a:t>
            </a:r>
            <a:r>
              <a:rPr lang="en-GB" sz="1800" b="1" dirty="0">
                <a:solidFill>
                  <a:srgbClr val="000000"/>
                </a:solidFill>
              </a:rPr>
              <a:t> </a:t>
            </a:r>
            <a:r>
              <a:rPr lang="en-GB" sz="1800" b="1" dirty="0" err="1">
                <a:solidFill>
                  <a:srgbClr val="000000"/>
                </a:solidFill>
              </a:rPr>
              <a:t>jim</a:t>
            </a:r>
            <a:r>
              <a:rPr lang="en-GB" sz="1800" b="1" dirty="0">
                <a:solidFill>
                  <a:srgbClr val="000000"/>
                </a:solidFill>
              </a:rPr>
              <a:t> </a:t>
            </a:r>
            <a:r>
              <a:rPr lang="en-GB" sz="1800" b="1" dirty="0" err="1">
                <a:solidFill>
                  <a:srgbClr val="000000"/>
                </a:solidFill>
              </a:rPr>
              <a:t>nabídnuty</a:t>
            </a:r>
            <a:r>
              <a:rPr lang="en-GB" sz="1800" b="1" dirty="0">
                <a:solidFill>
                  <a:srgbClr val="000000"/>
                </a:solidFill>
              </a:rPr>
              <a:t> </a:t>
            </a:r>
            <a:r>
              <a:rPr lang="en-GB" sz="1800" b="1" dirty="0" err="1">
                <a:solidFill>
                  <a:srgbClr val="000000"/>
                </a:solidFill>
              </a:rPr>
              <a:t>možnosti</a:t>
            </a:r>
            <a:r>
              <a:rPr lang="en-GB" sz="1800" b="1" dirty="0">
                <a:solidFill>
                  <a:srgbClr val="000000"/>
                </a:solidFill>
              </a:rPr>
              <a:t> a </a:t>
            </a:r>
            <a:r>
              <a:rPr lang="en-GB" sz="1800" b="1" dirty="0" err="1">
                <a:solidFill>
                  <a:srgbClr val="000000"/>
                </a:solidFill>
              </a:rPr>
              <a:t>doporučení</a:t>
            </a:r>
            <a:r>
              <a:rPr lang="en-GB" sz="1800" b="1" dirty="0">
                <a:solidFill>
                  <a:srgbClr val="000000"/>
                </a:solidFill>
              </a:rPr>
              <a:t>, </a:t>
            </a:r>
            <a:r>
              <a:rPr lang="en-GB" sz="1800" b="1" dirty="0" err="1">
                <a:solidFill>
                  <a:srgbClr val="000000"/>
                </a:solidFill>
              </a:rPr>
              <a:t>jak</a:t>
            </a:r>
            <a:r>
              <a:rPr lang="en-GB" sz="1800" b="1" dirty="0">
                <a:solidFill>
                  <a:srgbClr val="000000"/>
                </a:solidFill>
              </a:rPr>
              <a:t> </a:t>
            </a:r>
            <a:r>
              <a:rPr lang="en-GB" sz="1800" b="1" dirty="0" err="1">
                <a:solidFill>
                  <a:srgbClr val="000000"/>
                </a:solidFill>
              </a:rPr>
              <a:t>učit</a:t>
            </a:r>
            <a:r>
              <a:rPr lang="en-GB" sz="1800" b="1" dirty="0">
                <a:solidFill>
                  <a:srgbClr val="000000"/>
                </a:solidFill>
              </a:rPr>
              <a:t> </a:t>
            </a:r>
            <a:r>
              <a:rPr lang="en-GB" sz="1800" b="1" dirty="0" err="1">
                <a:solidFill>
                  <a:srgbClr val="000000"/>
                </a:solidFill>
              </a:rPr>
              <a:t>běžné</a:t>
            </a:r>
            <a:r>
              <a:rPr lang="en-GB" sz="1800" b="1" dirty="0">
                <a:solidFill>
                  <a:srgbClr val="000000"/>
                </a:solidFill>
              </a:rPr>
              <a:t> </a:t>
            </a:r>
            <a:r>
              <a:rPr lang="en-GB" sz="1800" b="1" dirty="0" err="1">
                <a:solidFill>
                  <a:srgbClr val="000000"/>
                </a:solidFill>
              </a:rPr>
              <a:t>hodiny</a:t>
            </a:r>
            <a:r>
              <a:rPr lang="en-GB" sz="1800" b="1" dirty="0">
                <a:solidFill>
                  <a:srgbClr val="000000"/>
                </a:solidFill>
              </a:rPr>
              <a:t> </a:t>
            </a:r>
            <a:r>
              <a:rPr lang="en-GB" sz="1800" b="1" dirty="0" err="1">
                <a:solidFill>
                  <a:srgbClr val="000000"/>
                </a:solidFill>
              </a:rPr>
              <a:t>více</a:t>
            </a:r>
            <a:r>
              <a:rPr lang="en-GB" sz="1800" b="1" dirty="0">
                <a:solidFill>
                  <a:srgbClr val="000000"/>
                </a:solidFill>
              </a:rPr>
              <a:t> </a:t>
            </a:r>
            <a:r>
              <a:rPr lang="en-GB" sz="1800" b="1" dirty="0" err="1">
                <a:solidFill>
                  <a:srgbClr val="000000"/>
                </a:solidFill>
              </a:rPr>
              <a:t>inkluzivním</a:t>
            </a:r>
            <a:r>
              <a:rPr lang="en-GB" sz="1800" b="1" dirty="0">
                <a:solidFill>
                  <a:srgbClr val="000000"/>
                </a:solidFill>
              </a:rPr>
              <a:t> a </a:t>
            </a:r>
            <a:r>
              <a:rPr lang="en-GB" sz="1800" b="1" dirty="0" err="1">
                <a:solidFill>
                  <a:srgbClr val="000000"/>
                </a:solidFill>
              </a:rPr>
              <a:t>kulturně</a:t>
            </a:r>
            <a:r>
              <a:rPr lang="en-GB" sz="1800" b="1" dirty="0">
                <a:solidFill>
                  <a:srgbClr val="000000"/>
                </a:solidFill>
              </a:rPr>
              <a:t> </a:t>
            </a:r>
            <a:r>
              <a:rPr lang="en-GB" sz="1800" b="1" dirty="0" err="1">
                <a:solidFill>
                  <a:srgbClr val="000000"/>
                </a:solidFill>
              </a:rPr>
              <a:t>citlivým</a:t>
            </a:r>
            <a:r>
              <a:rPr lang="en-GB" sz="1800" b="1" dirty="0">
                <a:solidFill>
                  <a:srgbClr val="000000"/>
                </a:solidFill>
              </a:rPr>
              <a:t> </a:t>
            </a:r>
            <a:r>
              <a:rPr lang="en-GB" sz="1800" b="1" dirty="0" err="1">
                <a:solidFill>
                  <a:srgbClr val="000000"/>
                </a:solidFill>
              </a:rPr>
              <a:t>způsobem</a:t>
            </a:r>
            <a:r>
              <a:rPr lang="en-GB" sz="1800" b="1" dirty="0">
                <a:solidFill>
                  <a:srgbClr val="000000"/>
                </a:solidFill>
              </a:rPr>
              <a:t>.</a:t>
            </a:r>
            <a:br>
              <a:rPr lang="en-GB" sz="1800" b="1" dirty="0">
                <a:solidFill>
                  <a:srgbClr val="000000"/>
                </a:solidFill>
              </a:rPr>
            </a:br>
            <a:r>
              <a:rPr lang="en-GB" sz="1800" i="1" dirty="0">
                <a:solidFill>
                  <a:srgbClr val="000000"/>
                </a:solidFill>
              </a:rPr>
              <a:t>(</a:t>
            </a:r>
            <a:r>
              <a:rPr lang="en-GB" sz="1800" i="1" dirty="0" err="1">
                <a:solidFill>
                  <a:srgbClr val="000000"/>
                </a:solidFill>
              </a:rPr>
              <a:t>Není</a:t>
            </a:r>
            <a:r>
              <a:rPr lang="en-GB" sz="1800" i="1" dirty="0">
                <a:solidFill>
                  <a:srgbClr val="000000"/>
                </a:solidFill>
              </a:rPr>
              <a:t> to </a:t>
            </a:r>
            <a:r>
              <a:rPr lang="en-GB" sz="1800" i="1" dirty="0" err="1">
                <a:solidFill>
                  <a:srgbClr val="000000"/>
                </a:solidFill>
              </a:rPr>
              <a:t>konkrétní</a:t>
            </a:r>
            <a:r>
              <a:rPr lang="en-GB" sz="1800" i="1" dirty="0">
                <a:solidFill>
                  <a:srgbClr val="000000"/>
                </a:solidFill>
              </a:rPr>
              <a:t> </a:t>
            </a:r>
            <a:r>
              <a:rPr lang="en-GB" sz="1800" i="1" dirty="0" err="1">
                <a:solidFill>
                  <a:srgbClr val="000000"/>
                </a:solidFill>
              </a:rPr>
              <a:t>řešení</a:t>
            </a:r>
            <a:r>
              <a:rPr lang="en-GB" sz="1800" i="1" dirty="0">
                <a:solidFill>
                  <a:srgbClr val="000000"/>
                </a:solidFill>
              </a:rPr>
              <a:t>, </a:t>
            </a:r>
            <a:r>
              <a:rPr lang="en-GB" sz="1800" i="1" dirty="0" err="1">
                <a:solidFill>
                  <a:srgbClr val="000000"/>
                </a:solidFill>
              </a:rPr>
              <a:t>protože</a:t>
            </a:r>
            <a:r>
              <a:rPr lang="en-GB" sz="1800" i="1" dirty="0">
                <a:solidFill>
                  <a:srgbClr val="000000"/>
                </a:solidFill>
              </a:rPr>
              <a:t> </a:t>
            </a:r>
            <a:r>
              <a:rPr lang="en-GB" sz="1800" i="1" dirty="0" err="1">
                <a:solidFill>
                  <a:srgbClr val="000000"/>
                </a:solidFill>
              </a:rPr>
              <a:t>učitelé</a:t>
            </a:r>
            <a:r>
              <a:rPr lang="en-GB" sz="1800" i="1" dirty="0">
                <a:solidFill>
                  <a:srgbClr val="000000"/>
                </a:solidFill>
              </a:rPr>
              <a:t> </a:t>
            </a:r>
            <a:r>
              <a:rPr lang="en-GB" sz="1800" i="1" dirty="0" err="1">
                <a:solidFill>
                  <a:srgbClr val="000000"/>
                </a:solidFill>
              </a:rPr>
              <a:t>nejsou</a:t>
            </a:r>
            <a:r>
              <a:rPr lang="en-GB" sz="1800" i="1" dirty="0">
                <a:solidFill>
                  <a:srgbClr val="000000"/>
                </a:solidFill>
              </a:rPr>
              <a:t> </a:t>
            </a:r>
            <a:r>
              <a:rPr lang="en-GB" sz="1800" i="1" dirty="0" err="1">
                <a:solidFill>
                  <a:srgbClr val="000000"/>
                </a:solidFill>
              </a:rPr>
              <a:t>povinni</a:t>
            </a:r>
            <a:r>
              <a:rPr lang="en-GB" sz="1800" i="1" dirty="0">
                <a:solidFill>
                  <a:srgbClr val="000000"/>
                </a:solidFill>
              </a:rPr>
              <a:t> </a:t>
            </a:r>
            <a:r>
              <a:rPr lang="en-GB" sz="1800" i="1" dirty="0" err="1">
                <a:solidFill>
                  <a:srgbClr val="000000"/>
                </a:solidFill>
              </a:rPr>
              <a:t>způsob</a:t>
            </a:r>
            <a:r>
              <a:rPr lang="en-GB" sz="1800" i="1" dirty="0">
                <a:solidFill>
                  <a:srgbClr val="000000"/>
                </a:solidFill>
              </a:rPr>
              <a:t> </a:t>
            </a:r>
            <a:r>
              <a:rPr lang="en-GB" sz="1800" i="1" dirty="0" err="1">
                <a:solidFill>
                  <a:srgbClr val="000000"/>
                </a:solidFill>
              </a:rPr>
              <a:t>výuky</a:t>
            </a:r>
            <a:r>
              <a:rPr lang="en-GB" sz="1800" i="1" dirty="0">
                <a:solidFill>
                  <a:srgbClr val="000000"/>
                </a:solidFill>
              </a:rPr>
              <a:t> </a:t>
            </a:r>
            <a:r>
              <a:rPr lang="en-GB" sz="1800" i="1" dirty="0" err="1">
                <a:solidFill>
                  <a:srgbClr val="000000"/>
                </a:solidFill>
              </a:rPr>
              <a:t>měnit</a:t>
            </a:r>
            <a:r>
              <a:rPr lang="en-GB" sz="1800" i="1" dirty="0">
                <a:solidFill>
                  <a:srgbClr val="000000"/>
                </a:solidFill>
              </a:rPr>
              <a:t> a </a:t>
            </a:r>
            <a:r>
              <a:rPr lang="en-GB" sz="1800" i="1" dirty="0" err="1">
                <a:solidFill>
                  <a:srgbClr val="000000"/>
                </a:solidFill>
              </a:rPr>
              <a:t>nijak</a:t>
            </a:r>
            <a:r>
              <a:rPr lang="en-GB" sz="1800" i="1" dirty="0">
                <a:solidFill>
                  <a:srgbClr val="000000"/>
                </a:solidFill>
              </a:rPr>
              <a:t> se </a:t>
            </a:r>
            <a:r>
              <a:rPr lang="en-GB" sz="1800" i="1" dirty="0" err="1">
                <a:solidFill>
                  <a:srgbClr val="000000"/>
                </a:solidFill>
              </a:rPr>
              <a:t>nemění</a:t>
            </a:r>
            <a:r>
              <a:rPr lang="en-GB" sz="1800" i="1" dirty="0">
                <a:solidFill>
                  <a:srgbClr val="000000"/>
                </a:solidFill>
              </a:rPr>
              <a:t> </a:t>
            </a:r>
            <a:r>
              <a:rPr lang="en-GB" sz="1800" i="1" dirty="0" err="1">
                <a:solidFill>
                  <a:srgbClr val="000000"/>
                </a:solidFill>
              </a:rPr>
              <a:t>osnovy</a:t>
            </a:r>
            <a:r>
              <a:rPr lang="en-GB" sz="1800" i="1"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Microsoft YaHei"/>
        <a:cs typeface=""/>
      </a:majorFont>
      <a:minorFont>
        <a:latin typeface="Calibri"/>
        <a:ea typeface="Microsoft YaHei"/>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Microsoft YaHei"/>
        <a:cs typeface=""/>
      </a:majorFont>
      <a:minorFont>
        <a:latin typeface="Calibri"/>
        <a:ea typeface="Microsoft YaHei"/>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Microsoft YaHei"/>
        <a:cs typeface=""/>
      </a:majorFont>
      <a:minorFont>
        <a:latin typeface="Calibri"/>
        <a:ea typeface="Microsoft YaHei"/>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221</Words>
  <Application>Microsoft Office PowerPoint</Application>
  <PresentationFormat>Předvádění na obrazovce (4:3)</PresentationFormat>
  <Paragraphs>18</Paragraphs>
  <Slides>6</Slides>
  <Notes>6</Notes>
  <HiddenSlides>0</HiddenSlides>
  <MMClips>0</MMClips>
  <ScaleCrop>false</ScaleCrop>
  <HeadingPairs>
    <vt:vector size="4" baseType="variant">
      <vt:variant>
        <vt:lpstr>Motiv</vt:lpstr>
      </vt:variant>
      <vt:variant>
        <vt:i4>3</vt:i4>
      </vt:variant>
      <vt:variant>
        <vt:lpstr>Nadpisy snímků</vt:lpstr>
      </vt:variant>
      <vt:variant>
        <vt:i4>6</vt:i4>
      </vt:variant>
    </vt:vector>
  </HeadingPairs>
  <TitlesOfParts>
    <vt:vector size="9" baseType="lpstr">
      <vt:lpstr>Motiv sady Office</vt:lpstr>
      <vt:lpstr>Motiv sady Office</vt:lpstr>
      <vt:lpstr>Motiv sady Office</vt:lpstr>
      <vt:lpstr>Muž s nízkým příjmem přijde do vaší kanceláře a říká, že jeho rodinu právě vyhodili z jejich bytu. Potřebuje najít jiný byt, který by si mohl dovolit. Tvrdí, že všichni nájemníci byli vykázáni z budovy, protože majitel chce dům prodat developerovi, který byty předělá na luxusní apartmány.</vt:lpstr>
      <vt:lpstr>1) Nájemníci se dohodnou a „zakempují“ před budovou. Negativní publicita přiměje majitele domu, aby nikoho z domu nevyhazoval.  2) Pomůžete muži najít nový byt.  3) Napíšete sloupek do místních novin. Následná negativní publicita přiměje majitele k tomu, že si to rozmyslí.  4) Požádáte místní politiky, aby se do věci zapojili a majitele dotlačili k tomu, aby nájemníky nevyháněl.</vt:lpstr>
      <vt:lpstr>1) Přesvědčíte všechny nájemníky, aby „zakempovali“ před budovou. Negativní publicita přiměje majitele domu, aby nikoho z domu nevyhazoval.  2) Pomůžete muži najít nový byt. (Nepřesouvá se moc o těch, kdo ji mají, na ty, kdo ji nemají – moc majitele není nijak zpochybněna/ohrožena.)  3) Napíšete sloupek do místních novin. Následná negativní publicita přiměje majitele k tomu, že si to rozmyslí. (To nedá dotčeným lidem pocit moci, protože jste změnu způsobili vy sami.)  4) Požádáte místní politiky, aby se do věci zapojili a majitele dotlačili k tomu, aby nájemníky nevyháněl. (To nedává nájemníkům pocit moci. Politici mohou být spojenci v komunitních kampaních, ale pokud jsou hlavními hybateli, ostatní lidi to neposílí a nemotivuje.</vt:lpstr>
      <vt:lpstr>Na školách ve městě je 65 % studentů z národnostních menšin, ale osnovy školy neobsahují žádnou látku, která by se menšinami zabývala. Studenti tvrdí, že je studium nebaví, protože k látce nemají žádný vztah. Na školách často dochází k násilným střetům mezi studenty různých národností, tématem diverzity se tu nikdo nezabývá. Výuka Etnických studií by mohla pomoci vyřešit tyto problémy.</vt:lpstr>
      <vt:lpstr>1) Skupina studentů zorganizuje odpolední hodiny Etnických studií a najdou pro ně učtele – dobrovolníka.  2) Skupina studentů sežene 1000 podpisů od ostatních studentů pro petici, provede mezi nimi výzkum a výsledky představí náměstkyni pro školství. Ta souhlasí, že začlení Etnická studia do osnov všech škol ve městě.  3) Výchovný poradce z jedné školy si o situaci promluví se starostou města. Starosta díky tomu přesvědčí náměstkyni pro školství, aby začlenila Etnická studia do osnov všech škol ve městě.  4) Skupina studentů sežene 1000 podpisů od ostatních studentů pro petici, provede mezi nimi výzkum a výsledky představí náměstkyni pro školství. Ta souhlasí, že zorganizuje konferenci pro všechny učitele, kde budou seznámeni s tématem a budou jim nabídnuty možnosti a doporučení, jak učit běžné hodiny více inkluzivním a kulturně citlivým způsobem.</vt:lpstr>
      <vt:lpstr>1) Skupina studentů zorganizuje odpolední hodiny Etnických studií a najdou pro ně učtele – dobrovolníka. (To nezpochybňuje/nepřesouvá moc, protože studenti nepřiměli přímo odbor školství, aby jim naslouchal.)  2) Skupina studentů sežene 1000 podpisů od ostatních studentů pro petici, provede mezi nimi výzkum a výsledky představí náměstkyni pro školství. Ta souhlasí, že začlení Etnická studia do osnov všech škol ve městě.  3) Výchovný poradce z jedné školy si o situaci promluví se starostou města. Starosta díky tomu přesvědčí náměstkyni pro školství, aby začlenila Etnická studia do osnov všech škol ve městě. (To nedává studentům pocit moci, protože se nezůčastnili procesu.)  4) Skupina studentů sežene 1000 podpisů od ostatních studentů pro petici, provede mezi nimi výzkum a výsledky představí náměstkyni pro školství. Ta souhlasí, že zorganizuje konferenci pro všechny učitele, kde budou seznámeni s tématem a budou jim nabídnuty možnosti a doporučení, jak učit běžné hodiny více inkluzivním a kulturně citlivým způsobem. (Není to konkrétní řešení, protože učitelé nejsou povinni způsob výuky měnit a nijak se nemění osnovy).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Muž s nízkým příjmem přijde do vaší kanceláře a říká, že jeho rodinu právě vyhodili z jejich bytu. Potřebuje najít jiný byt, který by si mohl dovolit. Tvrdí, že všichni nájemníci byli vykázáni z budovy, protože majitel chce dům prodat developerovi, který byty předělá na luxusní apartmány.</dc:title>
  <dc:creator>tom</dc:creator>
  <cp:lastModifiedBy>Tomas Tozicka</cp:lastModifiedBy>
  <cp:revision>3</cp:revision>
  <cp:lastPrinted>1601-01-01T00:00:00Z</cp:lastPrinted>
  <dcterms:created xsi:type="dcterms:W3CDTF">1601-01-01T00:00:00Z</dcterms:created>
  <dcterms:modified xsi:type="dcterms:W3CDTF">2018-01-17T23:28:20Z</dcterms:modified>
</cp:coreProperties>
</file>